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73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262B4DB1-F838-4306-9DA3-6AAE57B28C3C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B4E3A0FA-5685-41FC-82CE-CAE962F3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31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AD9CA23D-909F-4D2F-8B81-DD40468C777F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9C1B0DE7-9D57-446C-8C04-5FCA0395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1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make it few points</a:t>
            </a:r>
            <a:r>
              <a:rPr lang="en-US" baseline="0" dirty="0" smtClean="0"/>
              <a:t> that people can be easily understand.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B0DE7-9D57-446C-8C04-5FCA03952B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1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them serve the ministry over 5 years,</a:t>
            </a:r>
            <a:r>
              <a:rPr lang="en-US" baseline="0" dirty="0" smtClean="0"/>
              <a:t> most of them 10 years, few 15 years.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B0DE7-9D57-446C-8C04-5FCA03952B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48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ideas were generated by pastors and church leaders.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B0DE7-9D57-446C-8C04-5FCA03952B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47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B0DE7-9D57-446C-8C04-5FCA03952B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60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explanation</a:t>
            </a:r>
            <a:r>
              <a:rPr lang="en-US" baseline="0" dirty="0" smtClean="0"/>
              <a:t> to this is in the next slides.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B0DE7-9D57-446C-8C04-5FCA03952B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41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B0DE7-9D57-446C-8C04-5FCA03952B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24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E013-9EB4-4A43-8A4F-2A2A9F01FE0B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E625-F003-45EF-8336-FBC3D752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E013-9EB4-4A43-8A4F-2A2A9F01FE0B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E625-F003-45EF-8336-FBC3D752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7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E013-9EB4-4A43-8A4F-2A2A9F01FE0B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E625-F003-45EF-8336-FBC3D752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8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E013-9EB4-4A43-8A4F-2A2A9F01FE0B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E625-F003-45EF-8336-FBC3D752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3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E013-9EB4-4A43-8A4F-2A2A9F01FE0B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E625-F003-45EF-8336-FBC3D752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E013-9EB4-4A43-8A4F-2A2A9F01FE0B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E625-F003-45EF-8336-FBC3D752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0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E013-9EB4-4A43-8A4F-2A2A9F01FE0B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E625-F003-45EF-8336-FBC3D752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0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E013-9EB4-4A43-8A4F-2A2A9F01FE0B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E625-F003-45EF-8336-FBC3D752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3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E013-9EB4-4A43-8A4F-2A2A9F01FE0B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E625-F003-45EF-8336-FBC3D752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3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E013-9EB4-4A43-8A4F-2A2A9F01FE0B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E625-F003-45EF-8336-FBC3D752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E013-9EB4-4A43-8A4F-2A2A9F01FE0B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E625-F003-45EF-8336-FBC3D752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2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5E013-9EB4-4A43-8A4F-2A2A9F01FE0B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AE625-F003-45EF-8336-FBC3D752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6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0250"/>
          </a:xfrm>
        </p:spPr>
        <p:txBody>
          <a:bodyPr>
            <a:normAutofit fontScale="90000"/>
          </a:bodyPr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Promoting Christian Ministry to Men in order to Increase the Impact of the Church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 help address the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Social Issues in Cambodia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3962400"/>
            <a:ext cx="4762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i="1" dirty="0"/>
              <a:t>What should the church do to increase the number of people believing in Jesus Christ?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890189"/>
            <a:ext cx="8382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Vision versus reality</a:t>
            </a:r>
          </a:p>
          <a:p>
            <a:r>
              <a:rPr lang="en-US" sz="2800" dirty="0"/>
              <a:t>Many responses were given to this question which can all be grouped into 3 strategic answers; </a:t>
            </a:r>
            <a:endParaRPr lang="en-US" sz="2800" dirty="0" smtClean="0"/>
          </a:p>
          <a:p>
            <a:pPr marL="514350" indent="-514350">
              <a:buAutoNum type="arabicParenR"/>
            </a:pPr>
            <a:r>
              <a:rPr lang="en-US" sz="2800" dirty="0" smtClean="0"/>
              <a:t>Model our faith personally</a:t>
            </a:r>
          </a:p>
          <a:p>
            <a:pPr marL="514350" indent="-514350">
              <a:buAutoNum type="arabicParenR"/>
            </a:pPr>
            <a:r>
              <a:rPr lang="en-US" sz="2800" dirty="0"/>
              <a:t>B</a:t>
            </a:r>
            <a:r>
              <a:rPr lang="en-US" sz="2800" dirty="0" smtClean="0"/>
              <a:t>e </a:t>
            </a:r>
            <a:r>
              <a:rPr lang="en-US" sz="2800" dirty="0"/>
              <a:t>the hope in the </a:t>
            </a:r>
            <a:r>
              <a:rPr lang="en-US" sz="2800" dirty="0" smtClean="0"/>
              <a:t>community</a:t>
            </a:r>
          </a:p>
          <a:p>
            <a:pPr marL="514350" indent="-514350">
              <a:buAutoNum type="arabicParenR"/>
            </a:pPr>
            <a:r>
              <a:rPr lang="en-US" sz="2800" dirty="0"/>
              <a:t>R</a:t>
            </a:r>
            <a:r>
              <a:rPr lang="en-US" sz="2800" dirty="0" smtClean="0"/>
              <a:t>each </a:t>
            </a:r>
            <a:r>
              <a:rPr lang="en-US" sz="2800" dirty="0"/>
              <a:t>out to family leaders [men]</a:t>
            </a:r>
          </a:p>
        </p:txBody>
      </p:sp>
      <p:sp>
        <p:nvSpPr>
          <p:cNvPr id="5" name="AutoShape 2" descr="Image result for vision versus rea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vision versus realit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vision versus realit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vision versus reali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Image result for vision versus realit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8" name="Picture 14" descr="Image result for Women &gt; 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1447800"/>
            <a:ext cx="4689475" cy="245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6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What methods do you normally use to bring people to faith in Christ? Are they effective?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23622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/>
              <a:t>Answer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4133671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Yesterday’s success 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will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not suffice today</a:t>
            </a:r>
          </a:p>
        </p:txBody>
      </p:sp>
    </p:spTree>
    <p:extLst>
      <p:ext uri="{BB962C8B-B14F-4D97-AF65-F5344CB8AC3E}">
        <p14:creationId xmlns:p14="http://schemas.microsoft.com/office/powerpoint/2010/main" val="266084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Methods to Bring </a:t>
            </a:r>
            <a:r>
              <a:rPr lang="en-US" b="1" dirty="0"/>
              <a:t>P</a:t>
            </a:r>
            <a:r>
              <a:rPr lang="en-US" b="1" dirty="0" smtClean="0"/>
              <a:t>eople to the Church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533400" y="4875074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Invitations to Christian special events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English and computer </a:t>
            </a:r>
            <a:r>
              <a:rPr lang="en-US" sz="3600" dirty="0" smtClean="0"/>
              <a:t>classes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Dormitories </a:t>
            </a:r>
            <a:endParaRPr lang="en-US" sz="3600" dirty="0"/>
          </a:p>
        </p:txBody>
      </p:sp>
      <p:pic>
        <p:nvPicPr>
          <p:cNvPr id="7170" name="Picture 2" descr="Image result for last but not le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15528"/>
            <a:ext cx="5832475" cy="333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9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church roof l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23"/>
          <a:stretch/>
        </p:blipFill>
        <p:spPr bwMode="auto">
          <a:xfrm>
            <a:off x="1066800" y="10101"/>
            <a:ext cx="6931025" cy="433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0" b="18182"/>
          <a:stretch/>
        </p:blipFill>
        <p:spPr bwMode="auto">
          <a:xfrm>
            <a:off x="2438400" y="3810000"/>
            <a:ext cx="4267200" cy="248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74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i="1" dirty="0"/>
              <a:t>How are your </a:t>
            </a:r>
            <a:r>
              <a:rPr lang="en-US" sz="6000" i="1" dirty="0" smtClean="0"/>
              <a:t>church members </a:t>
            </a:r>
            <a:r>
              <a:rPr lang="en-US" sz="6000" i="1" dirty="0"/>
              <a:t>discipled</a:t>
            </a:r>
            <a:r>
              <a:rPr lang="en-US" sz="6000" i="1" dirty="0" smtClean="0"/>
              <a:t>?</a:t>
            </a:r>
            <a:endParaRPr lang="en-US" dirty="0"/>
          </a:p>
        </p:txBody>
      </p:sp>
      <p:pic>
        <p:nvPicPr>
          <p:cNvPr id="9218" name="Picture 2" descr="Image result for vision v.s re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2467"/>
            <a:ext cx="8077200" cy="38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3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Six </a:t>
            </a:r>
            <a:r>
              <a:rPr lang="en-US" dirty="0"/>
              <a:t>I</a:t>
            </a:r>
            <a:r>
              <a:rPr lang="en-US" dirty="0" smtClean="0"/>
              <a:t>ssues that </a:t>
            </a:r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S</a:t>
            </a:r>
            <a:r>
              <a:rPr lang="en-US" dirty="0" smtClean="0"/>
              <a:t>ignificantly </a:t>
            </a:r>
            <a:r>
              <a:rPr lang="en-US" dirty="0"/>
              <a:t>A</a:t>
            </a:r>
            <a:r>
              <a:rPr lang="en-US" dirty="0" smtClean="0"/>
              <a:t>ffect </a:t>
            </a:r>
            <a:r>
              <a:rPr lang="en-US" dirty="0"/>
              <a:t>Cambodian Christians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551837"/>
            <a:ext cx="6248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/>
              <a:t>1. Domestic </a:t>
            </a:r>
            <a:r>
              <a:rPr lang="en-US" sz="3200" dirty="0"/>
              <a:t>violence</a:t>
            </a:r>
          </a:p>
          <a:p>
            <a:pPr lvl="0"/>
            <a:r>
              <a:rPr lang="en-US" sz="3200" dirty="0" smtClean="0"/>
              <a:t>2. Alcohol </a:t>
            </a:r>
            <a:r>
              <a:rPr lang="en-US" sz="3200" dirty="0"/>
              <a:t>abuse </a:t>
            </a:r>
          </a:p>
          <a:p>
            <a:pPr lvl="0"/>
            <a:r>
              <a:rPr lang="en-US" sz="3200" dirty="0" smtClean="0"/>
              <a:t>3. Drug </a:t>
            </a:r>
            <a:r>
              <a:rPr lang="en-US" sz="3200" dirty="0"/>
              <a:t>abuse</a:t>
            </a:r>
          </a:p>
          <a:p>
            <a:r>
              <a:rPr lang="en-US" sz="3200" dirty="0" smtClean="0"/>
              <a:t>4. </a:t>
            </a:r>
            <a:r>
              <a:rPr lang="en-US" sz="3200" dirty="0" smtClean="0"/>
              <a:t>Debt</a:t>
            </a:r>
            <a:endParaRPr lang="en-US" sz="3200" dirty="0"/>
          </a:p>
          <a:p>
            <a:r>
              <a:rPr lang="en-US" sz="3200" dirty="0"/>
              <a:t>5</a:t>
            </a:r>
            <a:r>
              <a:rPr lang="en-US" sz="3200" dirty="0" smtClean="0"/>
              <a:t>. </a:t>
            </a:r>
            <a:r>
              <a:rPr lang="en-US" sz="3200" dirty="0" smtClean="0"/>
              <a:t>Anger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30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Recommendations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074301"/>
            <a:ext cx="8305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To </a:t>
            </a:r>
            <a:r>
              <a:rPr lang="en-US" sz="2400" dirty="0"/>
              <a:t>establish what understanding Cambodian church leaders have of the role of men in church growth, ministry and impacting Cambodian society and its social issues. </a:t>
            </a:r>
          </a:p>
          <a:p>
            <a:endParaRPr lang="en-US" i="1" dirty="0" smtClean="0"/>
          </a:p>
          <a:p>
            <a:r>
              <a:rPr lang="en-US" sz="2400" i="1" dirty="0" smtClean="0"/>
              <a:t>There </a:t>
            </a:r>
            <a:r>
              <a:rPr lang="en-US" sz="2400" i="1" dirty="0"/>
              <a:t>seems to be a limited appreciation of this issue and a lack of confidence in addressing it. </a:t>
            </a:r>
            <a:endParaRPr lang="en-US" sz="2400" dirty="0"/>
          </a:p>
          <a:p>
            <a:endParaRPr lang="en-US" dirty="0" smtClean="0"/>
          </a:p>
          <a:p>
            <a:r>
              <a:rPr lang="en-US" sz="2400" dirty="0" smtClean="0"/>
              <a:t>1.1. Church </a:t>
            </a:r>
            <a:r>
              <a:rPr lang="en-US" sz="2400" dirty="0"/>
              <a:t>leaders must cease being content with the status of </a:t>
            </a:r>
            <a:r>
              <a:rPr lang="en-US" sz="2400" dirty="0" smtClean="0"/>
              <a:t>  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pastor </a:t>
            </a:r>
            <a:r>
              <a:rPr lang="en-US" sz="2400" dirty="0"/>
              <a:t>of an ineffective church</a:t>
            </a:r>
            <a:r>
              <a:rPr lang="en-US" sz="2400" dirty="0" smtClean="0"/>
              <a:t>.</a:t>
            </a:r>
            <a:endParaRPr lang="en-US" sz="2400" dirty="0"/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 smtClean="0"/>
              <a:t>this </a:t>
            </a:r>
            <a:r>
              <a:rPr lang="en-US" sz="2400" dirty="0"/>
              <a:t>may require a renewed personal commitment to </a:t>
            </a:r>
            <a:r>
              <a:rPr lang="en-US" sz="2400" dirty="0" smtClean="0"/>
              <a:t>Christ </a:t>
            </a:r>
            <a:r>
              <a:rPr lang="en-US" sz="2400" dirty="0"/>
              <a:t>and his commission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 smtClean="0"/>
              <a:t>this </a:t>
            </a:r>
            <a:r>
              <a:rPr lang="en-US" sz="2400" dirty="0"/>
              <a:t>also requires a willingness to think in new ways.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 smtClean="0"/>
              <a:t>there </a:t>
            </a:r>
            <a:r>
              <a:rPr lang="en-US" sz="2400" dirty="0"/>
              <a:t>is a need for senior church figures to lead by </a:t>
            </a:r>
            <a:r>
              <a:rPr lang="en-US" sz="2400" dirty="0" smtClean="0"/>
              <a:t>example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812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57200"/>
            <a:ext cx="81534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1.2</a:t>
            </a:r>
            <a:r>
              <a:rPr lang="en-US" sz="3200" dirty="0"/>
              <a:t>. </a:t>
            </a:r>
            <a:r>
              <a:rPr lang="en-US" sz="2400" dirty="0" smtClean="0"/>
              <a:t>Church </a:t>
            </a:r>
            <a:r>
              <a:rPr lang="en-US" sz="2400" dirty="0"/>
              <a:t>leaders need to see that their main resources are;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sz="2400" dirty="0" smtClean="0"/>
              <a:t>God </a:t>
            </a:r>
            <a:r>
              <a:rPr lang="en-US" sz="2400" dirty="0"/>
              <a:t>and his power, provision and wisdom in their own lives and </a:t>
            </a:r>
            <a:r>
              <a:rPr lang="en-US" sz="2400" dirty="0" smtClean="0"/>
              <a:t>ministry.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sz="2400" dirty="0" smtClean="0"/>
              <a:t>the </a:t>
            </a:r>
            <a:r>
              <a:rPr lang="en-US" sz="2400" dirty="0"/>
              <a:t>born again members of their churches, and that they must be mobilized in </a:t>
            </a:r>
            <a:r>
              <a:rPr lang="en-US" sz="2400" dirty="0" smtClean="0"/>
              <a:t>ministry.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sz="2400" dirty="0" smtClean="0"/>
              <a:t>their </a:t>
            </a:r>
            <a:r>
              <a:rPr lang="en-US" sz="2400" dirty="0"/>
              <a:t>faith that Christ will begin show them how to fulfill the Great Commission where they are with what they initially have.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229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1.3. Men have roles in society as role models and those who take 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responsibility</a:t>
            </a:r>
            <a:r>
              <a:rPr lang="en-US" sz="2400" dirty="0"/>
              <a:t>. Pastors should;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/>
              <a:t>accept that men need a roles and responsibilities in the church beyond mere attendance at meetings and following their lead – or lack of </a:t>
            </a:r>
            <a:r>
              <a:rPr lang="en-US" sz="2400" dirty="0" smtClean="0"/>
              <a:t>lead.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 smtClean="0"/>
              <a:t>focus </a:t>
            </a:r>
            <a:r>
              <a:rPr lang="en-US" sz="2400" dirty="0"/>
              <a:t>on developing good relationships and fellowship with their men so that a positive and trusting environment grows, which will help to attract, keep and motivate </a:t>
            </a:r>
            <a:r>
              <a:rPr lang="en-US" sz="2400" dirty="0" smtClean="0"/>
              <a:t>men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 err="1" smtClean="0"/>
              <a:t>mobilise</a:t>
            </a:r>
            <a:r>
              <a:rPr lang="en-US" sz="2400" dirty="0" smtClean="0"/>
              <a:t> </a:t>
            </a:r>
            <a:r>
              <a:rPr lang="en-US" sz="2400" dirty="0"/>
              <a:t>their men beyond internal church activities to </a:t>
            </a:r>
            <a:r>
              <a:rPr lang="en-US" sz="2400" dirty="0" err="1"/>
              <a:t>evangelise</a:t>
            </a:r>
            <a:r>
              <a:rPr lang="en-US" sz="2400" dirty="0"/>
              <a:t> and carry out “good works” kindness to impact their communities for good with the gospel  </a:t>
            </a:r>
          </a:p>
        </p:txBody>
      </p:sp>
    </p:spTree>
    <p:extLst>
      <p:ext uri="{BB962C8B-B14F-4D97-AF65-F5344CB8AC3E}">
        <p14:creationId xmlns:p14="http://schemas.microsoft.com/office/powerpoint/2010/main" val="190162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864275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400" dirty="0"/>
              <a:t>1.4. Leaders must decide to overcome their fear or lack of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knowledge </a:t>
            </a:r>
            <a:r>
              <a:rPr lang="en-US" sz="2400" dirty="0"/>
              <a:t>about ministry to men by;       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/>
              <a:t>recognizing that their churches will grow and their pastoral burdens will be shared if </a:t>
            </a:r>
            <a:r>
              <a:rPr lang="en-US" sz="2400" dirty="0" smtClean="0"/>
              <a:t>they </a:t>
            </a:r>
            <a:r>
              <a:rPr lang="en-US" sz="2400" dirty="0"/>
              <a:t>successfully develop men to serve Christ and the </a:t>
            </a:r>
            <a:r>
              <a:rPr lang="en-US" sz="2400" dirty="0" smtClean="0"/>
              <a:t>church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 smtClean="0"/>
              <a:t>seeking </a:t>
            </a:r>
            <a:r>
              <a:rPr lang="en-US" sz="2400" dirty="0"/>
              <a:t>help and learning from churches and ministries that focus on </a:t>
            </a:r>
            <a:r>
              <a:rPr lang="en-US" sz="2400" dirty="0" smtClean="0"/>
              <a:t>this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 smtClean="0"/>
              <a:t>being </a:t>
            </a:r>
            <a:r>
              <a:rPr lang="en-US" sz="2400" dirty="0"/>
              <a:t>willing to share and delegate authority and responsibility to men who show ability in reaching and serving men </a:t>
            </a:r>
          </a:p>
        </p:txBody>
      </p:sp>
    </p:spTree>
    <p:extLst>
      <p:ext uri="{BB962C8B-B14F-4D97-AF65-F5344CB8AC3E}">
        <p14:creationId xmlns:p14="http://schemas.microsoft.com/office/powerpoint/2010/main" val="314637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8382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2800" dirty="0" smtClean="0"/>
              <a:t>NGOs and churches need focus on helping men become whole,  rather than just count them as the source of all social and domestic ills.</a:t>
            </a:r>
            <a:r>
              <a:rPr lang="en-US" sz="1400" dirty="0"/>
              <a:t> </a:t>
            </a:r>
            <a:r>
              <a:rPr lang="en-US" sz="2800" dirty="0"/>
              <a:t>Instead of avoiding sick people, the doctor [church] need to focus on them.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1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1" t="24242" r="60622" b="8333"/>
          <a:stretch/>
        </p:blipFill>
        <p:spPr bwMode="auto">
          <a:xfrm>
            <a:off x="2895600" y="3124200"/>
            <a:ext cx="315379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43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Goals of the research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07948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dirty="0" smtClean="0"/>
              <a:t>To </a:t>
            </a:r>
            <a:r>
              <a:rPr lang="en-US" dirty="0"/>
              <a:t>establish </a:t>
            </a:r>
            <a:r>
              <a:rPr lang="en-US" dirty="0" smtClean="0"/>
              <a:t>the level of </a:t>
            </a:r>
            <a:r>
              <a:rPr lang="en-US" dirty="0"/>
              <a:t>understanding Cambodian church leaders have of the role of men in church growth, ministry and impacting Cambodian society and its social </a:t>
            </a:r>
            <a:r>
              <a:rPr lang="en-US" dirty="0" smtClean="0"/>
              <a:t>issues.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dirty="0" smtClean="0"/>
              <a:t>To identify </a:t>
            </a:r>
            <a:r>
              <a:rPr lang="en-US" dirty="0"/>
              <a:t>ways in which Cambodian churches are engaging </a:t>
            </a:r>
            <a:r>
              <a:rPr lang="en-US" dirty="0" smtClean="0"/>
              <a:t>men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dirty="0" smtClean="0"/>
              <a:t>To </a:t>
            </a:r>
            <a:r>
              <a:rPr lang="en-US" dirty="0"/>
              <a:t>see if there are differences of understanding between the generations of </a:t>
            </a:r>
            <a:r>
              <a:rPr lang="en-US" dirty="0" smtClean="0"/>
              <a:t>leaders questioned.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dirty="0" smtClean="0"/>
              <a:t>To </a:t>
            </a:r>
            <a:r>
              <a:rPr lang="en-US" dirty="0"/>
              <a:t>identify </a:t>
            </a:r>
            <a:r>
              <a:rPr lang="en-US" dirty="0" smtClean="0"/>
              <a:t>ways in which the church can find effective ways to minister to men so that they might become: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 smtClean="0"/>
              <a:t>Good </a:t>
            </a:r>
            <a:r>
              <a:rPr lang="en-US" dirty="0"/>
              <a:t>sons, husbands, fathers and </a:t>
            </a:r>
            <a:r>
              <a:rPr lang="en-US" dirty="0" smtClean="0"/>
              <a:t>neighbors</a:t>
            </a:r>
            <a:r>
              <a:rPr lang="en-US" dirty="0"/>
              <a:t>, </a:t>
            </a:r>
            <a:r>
              <a:rPr lang="en-US" dirty="0" smtClean="0"/>
              <a:t>good model and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 smtClean="0"/>
              <a:t>Positive </a:t>
            </a:r>
            <a:r>
              <a:rPr lang="en-US" dirty="0"/>
              <a:t>advocates of the Christian life, who are willing to address issues in their communities and Cambodian society.</a:t>
            </a:r>
          </a:p>
          <a:p>
            <a:endParaRPr lang="en-US" dirty="0"/>
          </a:p>
        </p:txBody>
      </p:sp>
      <p:pic>
        <p:nvPicPr>
          <p:cNvPr id="2050" name="Picture 2" descr="Image result for goal set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4343400"/>
            <a:ext cx="3224212" cy="22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52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did we survey?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219200"/>
            <a:ext cx="830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research involved questioning 39 pastors and church leaders in Phnom Penh, the capital city of Cambodia, and the following provinces, </a:t>
            </a:r>
            <a:r>
              <a:rPr lang="en-US" sz="2800" dirty="0" err="1"/>
              <a:t>Kandal</a:t>
            </a:r>
            <a:r>
              <a:rPr lang="en-US" sz="2800" dirty="0"/>
              <a:t>, </a:t>
            </a:r>
            <a:r>
              <a:rPr lang="en-US" sz="2800" dirty="0" err="1"/>
              <a:t>Siem</a:t>
            </a:r>
            <a:r>
              <a:rPr lang="en-US" sz="2800" dirty="0"/>
              <a:t> </a:t>
            </a:r>
            <a:r>
              <a:rPr lang="en-US" sz="2800" dirty="0" err="1"/>
              <a:t>Riep</a:t>
            </a:r>
            <a:r>
              <a:rPr lang="en-US" sz="2800" dirty="0"/>
              <a:t>, Prey </a:t>
            </a:r>
            <a:r>
              <a:rPr lang="en-US" sz="2800" dirty="0" err="1"/>
              <a:t>Veng</a:t>
            </a:r>
            <a:r>
              <a:rPr lang="en-US" sz="2800" dirty="0"/>
              <a:t>, </a:t>
            </a:r>
            <a:r>
              <a:rPr lang="en-US" sz="2800" dirty="0" err="1"/>
              <a:t>Svay</a:t>
            </a:r>
            <a:r>
              <a:rPr lang="en-US" sz="2800" dirty="0"/>
              <a:t> </a:t>
            </a:r>
            <a:r>
              <a:rPr lang="en-US" sz="2800" dirty="0" err="1"/>
              <a:t>Rieng</a:t>
            </a:r>
            <a:r>
              <a:rPr lang="en-US" sz="2800" dirty="0"/>
              <a:t>, Takeo, </a:t>
            </a:r>
            <a:r>
              <a:rPr lang="en-US" sz="2800" dirty="0" err="1"/>
              <a:t>Pursat</a:t>
            </a:r>
            <a:r>
              <a:rPr lang="en-US" sz="2800" dirty="0"/>
              <a:t>, Kampong </a:t>
            </a:r>
            <a:r>
              <a:rPr lang="en-US" sz="2800" dirty="0" err="1"/>
              <a:t>Chhnang</a:t>
            </a:r>
            <a:r>
              <a:rPr lang="en-US" sz="2800" dirty="0"/>
              <a:t>, and Kampong Thom.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pastors and church leaders were engaged in small groups to consider, discuss and answer the questions - facilitated by the researcher. </a:t>
            </a:r>
          </a:p>
        </p:txBody>
      </p:sp>
    </p:spTree>
    <p:extLst>
      <p:ext uri="{BB962C8B-B14F-4D97-AF65-F5344CB8AC3E}">
        <p14:creationId xmlns:p14="http://schemas.microsoft.com/office/powerpoint/2010/main" val="185709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did we survey?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219200"/>
            <a:ext cx="8305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We presented this list of issues and problem in their churches and community and we asked them to </a:t>
            </a:r>
            <a:r>
              <a:rPr lang="en-US" sz="2800" dirty="0" err="1" smtClean="0"/>
              <a:t>prioritise</a:t>
            </a:r>
            <a:r>
              <a:rPr lang="en-US" sz="2800" dirty="0" smtClean="0"/>
              <a:t> the most significant ones.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Need for sex with prostitutes </a:t>
            </a:r>
          </a:p>
          <a:p>
            <a:pPr lvl="0"/>
            <a:r>
              <a:rPr lang="en-US" sz="2400" dirty="0" smtClean="0"/>
              <a:t>Domestic violence </a:t>
            </a:r>
          </a:p>
          <a:p>
            <a:pPr lvl="0"/>
            <a:r>
              <a:rPr lang="en-US" sz="2400" dirty="0" smtClean="0"/>
              <a:t>Sexual abuse on children </a:t>
            </a:r>
          </a:p>
          <a:p>
            <a:pPr lvl="0"/>
            <a:r>
              <a:rPr lang="en-US" sz="2400" dirty="0" smtClean="0"/>
              <a:t>Sexual abuse on women</a:t>
            </a:r>
          </a:p>
          <a:p>
            <a:pPr lvl="0"/>
            <a:r>
              <a:rPr lang="en-US" sz="2400" dirty="0" smtClean="0"/>
              <a:t>Mistrust </a:t>
            </a:r>
          </a:p>
          <a:p>
            <a:pPr lvl="0"/>
            <a:r>
              <a:rPr lang="en-US" sz="2400" dirty="0" smtClean="0"/>
              <a:t>Alcoholism </a:t>
            </a:r>
          </a:p>
          <a:p>
            <a:pPr lvl="0"/>
            <a:r>
              <a:rPr lang="en-US" sz="2400" dirty="0" smtClean="0"/>
              <a:t>Drug addition </a:t>
            </a:r>
          </a:p>
          <a:p>
            <a:pPr lvl="0"/>
            <a:r>
              <a:rPr lang="en-US" sz="2400" dirty="0" smtClean="0"/>
              <a:t>Dishonesty</a:t>
            </a:r>
          </a:p>
          <a:p>
            <a:pPr lvl="0"/>
            <a:r>
              <a:rPr lang="en-US" sz="2400" dirty="0"/>
              <a:t>Working </a:t>
            </a:r>
            <a:r>
              <a:rPr lang="en-US" sz="2400" dirty="0" smtClean="0"/>
              <a:t>excessive hours </a:t>
            </a:r>
          </a:p>
        </p:txBody>
      </p:sp>
      <p:sp>
        <p:nvSpPr>
          <p:cNvPr id="3" name="Rectangle 2"/>
          <p:cNvSpPr/>
          <p:nvPr/>
        </p:nvSpPr>
        <p:spPr>
          <a:xfrm>
            <a:off x="4800600" y="28956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 smtClean="0"/>
              <a:t> </a:t>
            </a:r>
            <a:endParaRPr lang="en-US" sz="2400" dirty="0"/>
          </a:p>
          <a:p>
            <a:pPr lvl="0"/>
            <a:r>
              <a:rPr lang="en-US" sz="2400" dirty="0"/>
              <a:t>Lack of parenting </a:t>
            </a:r>
            <a:r>
              <a:rPr lang="en-US" sz="2400" dirty="0" smtClean="0"/>
              <a:t>skills </a:t>
            </a:r>
            <a:endParaRPr lang="en-US" sz="2400" dirty="0"/>
          </a:p>
          <a:p>
            <a:pPr lvl="0"/>
            <a:r>
              <a:rPr lang="en-US" sz="2400" dirty="0"/>
              <a:t>Debt </a:t>
            </a:r>
          </a:p>
          <a:p>
            <a:pPr lvl="0"/>
            <a:r>
              <a:rPr lang="en-US" sz="2400" dirty="0" smtClean="0"/>
              <a:t>Pornography </a:t>
            </a:r>
            <a:endParaRPr lang="en-US" sz="2400" dirty="0"/>
          </a:p>
          <a:p>
            <a:pPr lvl="0"/>
            <a:r>
              <a:rPr lang="en-US" sz="2400" dirty="0"/>
              <a:t>Resentment </a:t>
            </a:r>
          </a:p>
          <a:p>
            <a:pPr lvl="0"/>
            <a:r>
              <a:rPr lang="en-US" sz="2400" dirty="0"/>
              <a:t>Loneliness </a:t>
            </a:r>
          </a:p>
          <a:p>
            <a:pPr lvl="0"/>
            <a:r>
              <a:rPr lang="en-US" sz="2400" dirty="0"/>
              <a:t>Stress </a:t>
            </a:r>
          </a:p>
          <a:p>
            <a:pPr lvl="0"/>
            <a:r>
              <a:rPr lang="en-US" sz="2400" dirty="0"/>
              <a:t>Anger </a:t>
            </a:r>
          </a:p>
        </p:txBody>
      </p:sp>
    </p:spTree>
    <p:extLst>
      <p:ext uri="{BB962C8B-B14F-4D97-AF65-F5344CB8AC3E}">
        <p14:creationId xmlns:p14="http://schemas.microsoft.com/office/powerpoint/2010/main" val="3670617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895600"/>
            <a:ext cx="35814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Share Findings from our research to  discuss with pastors and church leaders</a:t>
            </a:r>
            <a:endParaRPr lang="en-US" dirty="0"/>
          </a:p>
        </p:txBody>
      </p:sp>
      <p:pic>
        <p:nvPicPr>
          <p:cNvPr id="1026" name="Picture 2" descr="Image result for see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497748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0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14020"/>
            <a:ext cx="8229600" cy="249158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5&lt;</a:t>
            </a:r>
            <a:r>
              <a:rPr lang="en-US" sz="15300" b="1" dirty="0" smtClean="0">
                <a:solidFill>
                  <a:srgbClr val="FF0000"/>
                </a:solidFill>
              </a:rPr>
              <a:t>10</a:t>
            </a:r>
            <a:r>
              <a:rPr lang="en-US" sz="9600" b="1" dirty="0" smtClean="0">
                <a:solidFill>
                  <a:srgbClr val="FF0000"/>
                </a:solidFill>
              </a:rPr>
              <a:t>&gt;15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Image result for serv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serv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Image result for ser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3" y="236537"/>
            <a:ext cx="8802477" cy="425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9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VISION FOR THE NEXT 5 YEARS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697235">
            <a:off x="3785257" y="5338393"/>
            <a:ext cx="5257800" cy="92333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/>
              <a:t>grow in number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5867400"/>
            <a:ext cx="46482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/>
              <a:t>make more disciples </a:t>
            </a:r>
          </a:p>
        </p:txBody>
      </p:sp>
      <p:sp>
        <p:nvSpPr>
          <p:cNvPr id="7" name="Rectangle 6"/>
          <p:cNvSpPr/>
          <p:nvPr/>
        </p:nvSpPr>
        <p:spPr>
          <a:xfrm rot="20900233">
            <a:off x="929535" y="4648339"/>
            <a:ext cx="693779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/>
              <a:t>having good relationships with their neighbors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28600" y="3429000"/>
            <a:ext cx="5718040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sufficient income 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173637">
            <a:off x="2362200" y="2743200"/>
            <a:ext cx="6287106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men having the ability to reach men </a:t>
            </a:r>
          </a:p>
        </p:txBody>
      </p:sp>
    </p:spTree>
    <p:extLst>
      <p:ext uri="{BB962C8B-B14F-4D97-AF65-F5344CB8AC3E}">
        <p14:creationId xmlns:p14="http://schemas.microsoft.com/office/powerpoint/2010/main" val="387334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 Main Issues Prevent Cambodian Church from Growing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 descr="Image result for not gro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257425"/>
            <a:ext cx="3733799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2590800"/>
            <a:ext cx="4856907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Faith vs. Food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3429000"/>
            <a:ext cx="4856907" cy="175432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chemeClr val="bg1"/>
                </a:solidFill>
              </a:rPr>
              <a:t>Misunderstanding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lvl="0"/>
            <a:r>
              <a:rPr lang="en-US" sz="3600" b="1" dirty="0">
                <a:solidFill>
                  <a:schemeClr val="bg1"/>
                </a:solidFill>
              </a:rPr>
              <a:t>o</a:t>
            </a:r>
            <a:r>
              <a:rPr lang="en-US" sz="3600" b="1" dirty="0" smtClean="0">
                <a:solidFill>
                  <a:schemeClr val="bg1"/>
                </a:solidFill>
              </a:rPr>
              <a:t>f the Great </a:t>
            </a:r>
            <a:r>
              <a:rPr lang="en-US" sz="3600" b="1" dirty="0">
                <a:solidFill>
                  <a:schemeClr val="bg1"/>
                </a:solidFill>
              </a:rPr>
              <a:t>C</a:t>
            </a:r>
            <a:r>
              <a:rPr lang="en-US" sz="3600" b="1" dirty="0" smtClean="0">
                <a:solidFill>
                  <a:schemeClr val="bg1"/>
                </a:solidFill>
              </a:rPr>
              <a:t>ommission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5429071"/>
            <a:ext cx="4805597" cy="1200329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solidFill>
                  <a:schemeClr val="bg1"/>
                </a:solidFill>
              </a:rPr>
              <a:t>They Plan </a:t>
            </a:r>
            <a:r>
              <a:rPr lang="en-US" sz="3600" b="1" dirty="0">
                <a:solidFill>
                  <a:schemeClr val="bg1"/>
                </a:solidFill>
              </a:rPr>
              <a:t>the </a:t>
            </a:r>
            <a:r>
              <a:rPr lang="en-US" sz="3600" b="1" dirty="0" smtClean="0">
                <a:solidFill>
                  <a:schemeClr val="bg1"/>
                </a:solidFill>
              </a:rPr>
              <a:t>work</a:t>
            </a:r>
            <a:r>
              <a:rPr lang="en-US" sz="3600" b="1" dirty="0">
                <a:solidFill>
                  <a:schemeClr val="bg1"/>
                </a:solidFill>
              </a:rPr>
              <a:t>,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lvl="0"/>
            <a:r>
              <a:rPr lang="en-US" sz="3600" b="1" dirty="0" smtClean="0">
                <a:solidFill>
                  <a:schemeClr val="bg1"/>
                </a:solidFill>
              </a:rPr>
              <a:t>but </a:t>
            </a:r>
            <a:r>
              <a:rPr lang="en-US" sz="3600" b="1" dirty="0">
                <a:solidFill>
                  <a:schemeClr val="bg1"/>
                </a:solidFill>
              </a:rPr>
              <a:t>never </a:t>
            </a:r>
            <a:r>
              <a:rPr lang="en-US" sz="3600" b="1" dirty="0" smtClean="0">
                <a:solidFill>
                  <a:schemeClr val="bg1"/>
                </a:solidFill>
              </a:rPr>
              <a:t>work </a:t>
            </a:r>
            <a:r>
              <a:rPr lang="en-US" sz="3600" b="1" dirty="0">
                <a:solidFill>
                  <a:schemeClr val="bg1"/>
                </a:solidFill>
              </a:rPr>
              <a:t>the Plan</a:t>
            </a:r>
          </a:p>
        </p:txBody>
      </p:sp>
    </p:spTree>
    <p:extLst>
      <p:ext uri="{BB962C8B-B14F-4D97-AF65-F5344CB8AC3E}">
        <p14:creationId xmlns:p14="http://schemas.microsoft.com/office/powerpoint/2010/main" val="14715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916</Words>
  <Application>Microsoft Office PowerPoint</Application>
  <PresentationFormat>On-screen Show (4:3)</PresentationFormat>
  <Paragraphs>104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Promoting Christian Ministry to Men in order to Increase the Impact of the Church to help address the Social Issues in Cambodia </vt:lpstr>
      <vt:lpstr>Introduction </vt:lpstr>
      <vt:lpstr>Goals of the research </vt:lpstr>
      <vt:lpstr>Who did we survey?</vt:lpstr>
      <vt:lpstr>Who did we survey?</vt:lpstr>
      <vt:lpstr>Share Findings from our research to  discuss with pastors and church leaders</vt:lpstr>
      <vt:lpstr>5&lt;10&gt;15</vt:lpstr>
      <vt:lpstr>PowerPoint Presentation</vt:lpstr>
      <vt:lpstr>3 Main Issues Prevent Cambodian Church from Growing</vt:lpstr>
      <vt:lpstr>What should the church do to increase the number of people believing in Jesus Christ? </vt:lpstr>
      <vt:lpstr>What methods do you normally use to bring people to faith in Christ? Are they effective?</vt:lpstr>
      <vt:lpstr>Methods to Bring People to the Church</vt:lpstr>
      <vt:lpstr>PowerPoint Presentation</vt:lpstr>
      <vt:lpstr>PowerPoint Presentation</vt:lpstr>
      <vt:lpstr>Six Issues that Most Significantly Affect Cambodian Christians</vt:lpstr>
      <vt:lpstr>Recommendations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Christian Ministry to Men in order to Increase the Impact of the Church on Social Issues in Cambodia</dc:title>
  <dc:creator>FIRST COMPUTER</dc:creator>
  <cp:lastModifiedBy>FIRST COMPUTER</cp:lastModifiedBy>
  <cp:revision>36</cp:revision>
  <cp:lastPrinted>2016-10-20T07:15:47Z</cp:lastPrinted>
  <dcterms:created xsi:type="dcterms:W3CDTF">2016-09-14T02:52:21Z</dcterms:created>
  <dcterms:modified xsi:type="dcterms:W3CDTF">2017-01-09T03:41:42Z</dcterms:modified>
</cp:coreProperties>
</file>