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3" r:id="rId4"/>
    <p:sldId id="259" r:id="rId5"/>
    <p:sldId id="274" r:id="rId6"/>
    <p:sldId id="260" r:id="rId7"/>
    <p:sldId id="275" r:id="rId8"/>
    <p:sldId id="261" r:id="rId9"/>
    <p:sldId id="276" r:id="rId10"/>
    <p:sldId id="262" r:id="rId11"/>
    <p:sldId id="277" r:id="rId12"/>
    <p:sldId id="263" r:id="rId13"/>
    <p:sldId id="278" r:id="rId14"/>
    <p:sldId id="264" r:id="rId15"/>
    <p:sldId id="279" r:id="rId16"/>
    <p:sldId id="265" r:id="rId17"/>
    <p:sldId id="280" r:id="rId18"/>
    <p:sldId id="266" r:id="rId19"/>
    <p:sldId id="281" r:id="rId20"/>
    <p:sldId id="267" r:id="rId21"/>
    <p:sldId id="282" r:id="rId22"/>
    <p:sldId id="268" r:id="rId23"/>
    <p:sldId id="283" r:id="rId24"/>
    <p:sldId id="269" r:id="rId25"/>
    <p:sldId id="284" r:id="rId26"/>
    <p:sldId id="270" r:id="rId27"/>
    <p:sldId id="285" r:id="rId28"/>
    <p:sldId id="271" r:id="rId29"/>
    <p:sldId id="286" r:id="rId30"/>
    <p:sldId id="272" r:id="rId31"/>
    <p:sldId id="287" r:id="rId3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312" y="-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DC6B-C41F-4BE7-B7CE-8CE7C542B3B2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4BE4-B02B-4D4C-A5CE-7E34A0C8C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4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DC6B-C41F-4BE7-B7CE-8CE7C542B3B2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4BE4-B02B-4D4C-A5CE-7E34A0C8C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09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DC6B-C41F-4BE7-B7CE-8CE7C542B3B2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4BE4-B02B-4D4C-A5CE-7E34A0C8C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68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DC6B-C41F-4BE7-B7CE-8CE7C542B3B2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4BE4-B02B-4D4C-A5CE-7E34A0C8C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7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DC6B-C41F-4BE7-B7CE-8CE7C542B3B2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4BE4-B02B-4D4C-A5CE-7E34A0C8C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1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DC6B-C41F-4BE7-B7CE-8CE7C542B3B2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4BE4-B02B-4D4C-A5CE-7E34A0C8C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89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DC6B-C41F-4BE7-B7CE-8CE7C542B3B2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4BE4-B02B-4D4C-A5CE-7E34A0C8C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6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DC6B-C41F-4BE7-B7CE-8CE7C542B3B2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4BE4-B02B-4D4C-A5CE-7E34A0C8C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0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DC6B-C41F-4BE7-B7CE-8CE7C542B3B2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4BE4-B02B-4D4C-A5CE-7E34A0C8C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11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DC6B-C41F-4BE7-B7CE-8CE7C542B3B2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4BE4-B02B-4D4C-A5CE-7E34A0C8C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61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DC6B-C41F-4BE7-B7CE-8CE7C542B3B2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34BE4-B02B-4D4C-A5CE-7E34A0C8C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0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BDC6B-C41F-4BE7-B7CE-8CE7C542B3B2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34BE4-B02B-4D4C-A5CE-7E34A0C8C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817205817_0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761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817205817_00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7552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75074" y="544829"/>
            <a:ext cx="4870637" cy="6829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1235" b="1" spc="-18" dirty="0">
                <a:solidFill>
                  <a:srgbClr val="C00000"/>
                </a:solidFill>
                <a:latin typeface="Times New Roman"/>
                <a:cs typeface="Times New Roman"/>
              </a:rPr>
              <a:t>P</a:t>
            </a:r>
            <a:r>
              <a:rPr sz="123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235" b="1" spc="13" dirty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123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ure</a:t>
            </a:r>
            <a:r>
              <a:rPr sz="1235" b="1" spc="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5:</a:t>
            </a:r>
            <a:r>
              <a:rPr sz="1235" b="1" spc="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3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G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ood</a:t>
            </a:r>
            <a:r>
              <a:rPr sz="1235" b="1" spc="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3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ouch</a:t>
            </a:r>
            <a:r>
              <a:rPr sz="1235" b="1" spc="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and</a:t>
            </a:r>
            <a:r>
              <a:rPr sz="1235" b="1" spc="9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bad</a:t>
            </a:r>
            <a:r>
              <a:rPr sz="123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 t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ouch</a:t>
            </a:r>
            <a:endParaRPr sz="1235">
              <a:latin typeface="Times New Roman"/>
              <a:cs typeface="Times New Roman"/>
            </a:endParaRPr>
          </a:p>
          <a:p>
            <a:pPr>
              <a:lnSpc>
                <a:spcPts val="971"/>
              </a:lnSpc>
              <a:spcBef>
                <a:spcPts val="21"/>
              </a:spcBef>
            </a:pPr>
            <a:endParaRPr sz="971"/>
          </a:p>
          <a:p>
            <a:pPr marL="11206" marR="11206">
              <a:lnSpc>
                <a:spcPts val="1429"/>
              </a:lnSpc>
            </a:pP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235" b="1" spc="-4" dirty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or</a:t>
            </a:r>
            <a:r>
              <a:rPr sz="1235" b="1" spc="13" dirty="0">
                <a:solidFill>
                  <a:srgbClr val="C00000"/>
                </a:solidFill>
                <a:latin typeface="Times New Roman"/>
                <a:cs typeface="Times New Roman"/>
              </a:rPr>
              <a:t>y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r>
              <a:rPr sz="1235" b="1" spc="-119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N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w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w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a</a:t>
            </a:r>
            <a:r>
              <a:rPr sz="1235" spc="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g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spc="13" dirty="0">
                <a:latin typeface="Times New Roman"/>
                <a:cs typeface="Times New Roman"/>
              </a:rPr>
              <a:t>n</a:t>
            </a:r>
            <a:r>
              <a:rPr sz="1235" dirty="0">
                <a:latin typeface="Times New Roman"/>
                <a:cs typeface="Times New Roman"/>
              </a:rPr>
              <a:t>g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k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at</a:t>
            </a:r>
            <a:r>
              <a:rPr sz="1235" spc="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w</a:t>
            </a:r>
            <a:r>
              <a:rPr sz="1235" dirty="0">
                <a:latin typeface="Times New Roman"/>
                <a:cs typeface="Times New Roman"/>
              </a:rPr>
              <a:t>h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ch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a</a:t>
            </a:r>
            <a:r>
              <a:rPr sz="1235" spc="-9" dirty="0">
                <a:latin typeface="Times New Roman"/>
                <a:cs typeface="Times New Roman"/>
              </a:rPr>
              <a:t>r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as </a:t>
            </a:r>
            <a:r>
              <a:rPr sz="1235" spc="4" dirty="0">
                <a:latin typeface="Times New Roman"/>
                <a:cs typeface="Times New Roman"/>
              </a:rPr>
              <a:t>w</a:t>
            </a:r>
            <a:r>
              <a:rPr sz="1235" dirty="0">
                <a:latin typeface="Times New Roman"/>
                <a:cs typeface="Times New Roman"/>
              </a:rPr>
              <a:t>he</a:t>
            </a:r>
            <a:r>
              <a:rPr sz="1235" spc="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s </a:t>
            </a:r>
            <a:r>
              <a:rPr sz="1235" spc="22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K</a:t>
            </a:r>
            <a:r>
              <a:rPr sz="1235" spc="-22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b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spc="13" dirty="0">
                <a:latin typeface="Times New Roman"/>
                <a:cs typeface="Times New Roman"/>
              </a:rPr>
              <a:t>u</a:t>
            </a:r>
            <a:r>
              <a:rPr sz="1235" dirty="0">
                <a:latin typeface="Times New Roman"/>
                <a:cs typeface="Times New Roman"/>
              </a:rPr>
              <a:t>ch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d and</a:t>
            </a:r>
            <a:r>
              <a:rPr sz="1235" spc="4" dirty="0">
                <a:latin typeface="Times New Roman"/>
                <a:cs typeface="Times New Roman"/>
              </a:rPr>
              <a:t> w</a:t>
            </a:r>
            <a:r>
              <a:rPr sz="1235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s </a:t>
            </a:r>
            <a:r>
              <a:rPr sz="1235" spc="13" dirty="0">
                <a:latin typeface="Times New Roman"/>
                <a:cs typeface="Times New Roman"/>
              </a:rPr>
              <a:t>n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.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56865" y="5396753"/>
            <a:ext cx="2481543" cy="0"/>
          </a:xfrm>
          <a:custGeom>
            <a:avLst/>
            <a:gdLst/>
            <a:ahLst/>
            <a:cxnLst/>
            <a:rect l="l" t="t" r="r" b="b"/>
            <a:pathLst>
              <a:path w="2812415">
                <a:moveTo>
                  <a:pt x="0" y="0"/>
                </a:moveTo>
                <a:lnTo>
                  <a:pt x="2812415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2277035" y="2253503"/>
            <a:ext cx="0" cy="3123079"/>
          </a:xfrm>
          <a:custGeom>
            <a:avLst/>
            <a:gdLst/>
            <a:ahLst/>
            <a:cxnLst/>
            <a:rect l="l" t="t" r="r" b="b"/>
            <a:pathLst>
              <a:path h="3539490">
                <a:moveTo>
                  <a:pt x="0" y="0"/>
                </a:moveTo>
                <a:lnTo>
                  <a:pt x="0" y="353949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2256865" y="2233332"/>
            <a:ext cx="2481543" cy="0"/>
          </a:xfrm>
          <a:custGeom>
            <a:avLst/>
            <a:gdLst/>
            <a:ahLst/>
            <a:cxnLst/>
            <a:rect l="l" t="t" r="r" b="b"/>
            <a:pathLst>
              <a:path w="2812415">
                <a:moveTo>
                  <a:pt x="0" y="0"/>
                </a:moveTo>
                <a:lnTo>
                  <a:pt x="2812415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4718236" y="2252943"/>
            <a:ext cx="0" cy="3123079"/>
          </a:xfrm>
          <a:custGeom>
            <a:avLst/>
            <a:gdLst/>
            <a:ahLst/>
            <a:cxnLst/>
            <a:rect l="l" t="t" r="r" b="b"/>
            <a:pathLst>
              <a:path h="3539490">
                <a:moveTo>
                  <a:pt x="0" y="0"/>
                </a:moveTo>
                <a:lnTo>
                  <a:pt x="0" y="353949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2310653" y="5356412"/>
            <a:ext cx="2373966" cy="0"/>
          </a:xfrm>
          <a:custGeom>
            <a:avLst/>
            <a:gdLst/>
            <a:ahLst/>
            <a:cxnLst/>
            <a:rect l="l" t="t" r="r" b="b"/>
            <a:pathLst>
              <a:path w="2690495">
                <a:moveTo>
                  <a:pt x="0" y="0"/>
                </a:moveTo>
                <a:lnTo>
                  <a:pt x="2690495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2317376" y="2280398"/>
            <a:ext cx="0" cy="3069290"/>
          </a:xfrm>
          <a:custGeom>
            <a:avLst/>
            <a:gdLst/>
            <a:ahLst/>
            <a:cxnLst/>
            <a:rect l="l" t="t" r="r" b="b"/>
            <a:pathLst>
              <a:path h="3478529">
                <a:moveTo>
                  <a:pt x="0" y="0"/>
                </a:moveTo>
                <a:lnTo>
                  <a:pt x="0" y="3478529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2310653" y="2273673"/>
            <a:ext cx="2373966" cy="0"/>
          </a:xfrm>
          <a:custGeom>
            <a:avLst/>
            <a:gdLst/>
            <a:ahLst/>
            <a:cxnLst/>
            <a:rect l="l" t="t" r="r" b="b"/>
            <a:pathLst>
              <a:path w="2690495">
                <a:moveTo>
                  <a:pt x="0" y="0"/>
                </a:moveTo>
                <a:lnTo>
                  <a:pt x="2690495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4677896" y="2279836"/>
            <a:ext cx="0" cy="3069291"/>
          </a:xfrm>
          <a:custGeom>
            <a:avLst/>
            <a:gdLst/>
            <a:ahLst/>
            <a:cxnLst/>
            <a:rect l="l" t="t" r="r" b="b"/>
            <a:pathLst>
              <a:path h="3478530">
                <a:moveTo>
                  <a:pt x="0" y="0"/>
                </a:moveTo>
                <a:lnTo>
                  <a:pt x="0" y="347853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1" name="object 11"/>
          <p:cNvSpPr txBox="1"/>
          <p:nvPr/>
        </p:nvSpPr>
        <p:spPr>
          <a:xfrm>
            <a:off x="2427756" y="2414531"/>
            <a:ext cx="1707776" cy="1989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lang="en-US" sz="1235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Discussion</a:t>
            </a:r>
            <a:endParaRPr sz="1235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34198" y="2887420"/>
            <a:ext cx="2057960" cy="56029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1235" b="1" dirty="0">
                <a:latin typeface="Times New Roman"/>
                <a:cs typeface="Times New Roman"/>
              </a:rPr>
              <a:t>1. </a:t>
            </a:r>
            <a:r>
              <a:rPr sz="1235" b="1" spc="44" dirty="0">
                <a:latin typeface="Times New Roman"/>
                <a:cs typeface="Times New Roman"/>
              </a:rPr>
              <a:t> </a:t>
            </a:r>
            <a:r>
              <a:rPr sz="1235" b="1" dirty="0">
                <a:latin typeface="Times New Roman"/>
                <a:cs typeface="Times New Roman"/>
              </a:rPr>
              <a:t>Bo</a:t>
            </a:r>
            <a:r>
              <a:rPr sz="1235" b="1" spc="13" dirty="0">
                <a:latin typeface="Times New Roman"/>
                <a:cs typeface="Times New Roman"/>
              </a:rPr>
              <a:t>y</a:t>
            </a:r>
            <a:r>
              <a:rPr sz="1235" b="1" dirty="0">
                <a:latin typeface="Times New Roman"/>
                <a:cs typeface="Times New Roman"/>
              </a:rPr>
              <a:t>s</a:t>
            </a:r>
            <a:r>
              <a:rPr sz="1235" b="1" spc="-13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–</a:t>
            </a:r>
            <a:endParaRPr sz="1235">
              <a:latin typeface="Times New Roman"/>
              <a:cs typeface="Times New Roman"/>
            </a:endParaRPr>
          </a:p>
          <a:p>
            <a:pPr marL="212923" marR="11206">
              <a:lnSpc>
                <a:spcPts val="1429"/>
              </a:lnSpc>
              <a:spcBef>
                <a:spcPts val="22"/>
              </a:spcBef>
            </a:pPr>
            <a:r>
              <a:rPr sz="1235" spc="-22" dirty="0">
                <a:latin typeface="Times New Roman"/>
                <a:cs typeface="Times New Roman"/>
              </a:rPr>
              <a:t>W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s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22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K</a:t>
            </a:r>
            <a:r>
              <a:rPr sz="1235" spc="-22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be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uc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d and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n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22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K</a:t>
            </a:r>
            <a:r>
              <a:rPr sz="1235" spc="-22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be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uc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13" dirty="0">
                <a:latin typeface="Times New Roman"/>
                <a:cs typeface="Times New Roman"/>
              </a:rPr>
              <a:t>d</a:t>
            </a:r>
            <a:r>
              <a:rPr sz="1235" dirty="0">
                <a:latin typeface="Times New Roman"/>
                <a:cs typeface="Times New Roman"/>
              </a:rPr>
              <a:t>?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34198" y="3609415"/>
            <a:ext cx="2057960" cy="56029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1235" b="1" dirty="0">
                <a:latin typeface="Times New Roman"/>
                <a:cs typeface="Times New Roman"/>
              </a:rPr>
              <a:t>2. </a:t>
            </a:r>
            <a:r>
              <a:rPr sz="1235" b="1" spc="44" dirty="0">
                <a:latin typeface="Times New Roman"/>
                <a:cs typeface="Times New Roman"/>
              </a:rPr>
              <a:t> </a:t>
            </a:r>
            <a:r>
              <a:rPr sz="1235" b="1" spc="-9" dirty="0">
                <a:latin typeface="Times New Roman"/>
                <a:cs typeface="Times New Roman"/>
              </a:rPr>
              <a:t>Gi</a:t>
            </a:r>
            <a:r>
              <a:rPr sz="1235" b="1" dirty="0">
                <a:latin typeface="Times New Roman"/>
                <a:cs typeface="Times New Roman"/>
              </a:rPr>
              <a:t>r</a:t>
            </a:r>
            <a:r>
              <a:rPr sz="1235" b="1" spc="4" dirty="0">
                <a:latin typeface="Times New Roman"/>
                <a:cs typeface="Times New Roman"/>
              </a:rPr>
              <a:t>l</a:t>
            </a:r>
            <a:r>
              <a:rPr sz="1235" b="1" dirty="0">
                <a:latin typeface="Times New Roman"/>
                <a:cs typeface="Times New Roman"/>
              </a:rPr>
              <a:t>s</a:t>
            </a:r>
            <a:r>
              <a:rPr sz="1235" b="1" spc="4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–</a:t>
            </a:r>
            <a:endParaRPr sz="1235">
              <a:latin typeface="Times New Roman"/>
              <a:cs typeface="Times New Roman"/>
            </a:endParaRPr>
          </a:p>
          <a:p>
            <a:pPr marL="212923" marR="11206">
              <a:lnSpc>
                <a:spcPts val="1429"/>
              </a:lnSpc>
              <a:spcBef>
                <a:spcPts val="22"/>
              </a:spcBef>
            </a:pPr>
            <a:r>
              <a:rPr sz="1235" spc="-22" dirty="0">
                <a:latin typeface="Times New Roman"/>
                <a:cs typeface="Times New Roman"/>
              </a:rPr>
              <a:t>W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s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22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K</a:t>
            </a:r>
            <a:r>
              <a:rPr sz="1235" spc="-22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be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uc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d and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n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22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K</a:t>
            </a:r>
            <a:r>
              <a:rPr sz="1235" spc="-22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be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uc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13" dirty="0">
                <a:latin typeface="Times New Roman"/>
                <a:cs typeface="Times New Roman"/>
              </a:rPr>
              <a:t>d</a:t>
            </a:r>
            <a:r>
              <a:rPr sz="1235" dirty="0">
                <a:latin typeface="Times New Roman"/>
                <a:cs typeface="Times New Roman"/>
              </a:rPr>
              <a:t>?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66479" y="5396753"/>
            <a:ext cx="2513479" cy="0"/>
          </a:xfrm>
          <a:custGeom>
            <a:avLst/>
            <a:gdLst/>
            <a:ahLst/>
            <a:cxnLst/>
            <a:rect l="l" t="t" r="r" b="b"/>
            <a:pathLst>
              <a:path w="2848610">
                <a:moveTo>
                  <a:pt x="0" y="0"/>
                </a:moveTo>
                <a:lnTo>
                  <a:pt x="2848610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7486649" y="2253503"/>
            <a:ext cx="0" cy="3123079"/>
          </a:xfrm>
          <a:custGeom>
            <a:avLst/>
            <a:gdLst/>
            <a:ahLst/>
            <a:cxnLst/>
            <a:rect l="l" t="t" r="r" b="b"/>
            <a:pathLst>
              <a:path h="3539490">
                <a:moveTo>
                  <a:pt x="0" y="0"/>
                </a:moveTo>
                <a:lnTo>
                  <a:pt x="0" y="353949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7466479" y="2233332"/>
            <a:ext cx="2513479" cy="0"/>
          </a:xfrm>
          <a:custGeom>
            <a:avLst/>
            <a:gdLst/>
            <a:ahLst/>
            <a:cxnLst/>
            <a:rect l="l" t="t" r="r" b="b"/>
            <a:pathLst>
              <a:path w="2848610">
                <a:moveTo>
                  <a:pt x="0" y="0"/>
                </a:moveTo>
                <a:lnTo>
                  <a:pt x="284861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9959787" y="2252943"/>
            <a:ext cx="0" cy="3123079"/>
          </a:xfrm>
          <a:custGeom>
            <a:avLst/>
            <a:gdLst/>
            <a:ahLst/>
            <a:cxnLst/>
            <a:rect l="l" t="t" r="r" b="b"/>
            <a:pathLst>
              <a:path h="3539490">
                <a:moveTo>
                  <a:pt x="0" y="0"/>
                </a:moveTo>
                <a:lnTo>
                  <a:pt x="0" y="353949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7520267" y="5356412"/>
            <a:ext cx="2405902" cy="0"/>
          </a:xfrm>
          <a:custGeom>
            <a:avLst/>
            <a:gdLst/>
            <a:ahLst/>
            <a:cxnLst/>
            <a:rect l="l" t="t" r="r" b="b"/>
            <a:pathLst>
              <a:path w="2726689">
                <a:moveTo>
                  <a:pt x="0" y="0"/>
                </a:moveTo>
                <a:lnTo>
                  <a:pt x="2726689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7526991" y="2280398"/>
            <a:ext cx="0" cy="3069290"/>
          </a:xfrm>
          <a:custGeom>
            <a:avLst/>
            <a:gdLst/>
            <a:ahLst/>
            <a:cxnLst/>
            <a:rect l="l" t="t" r="r" b="b"/>
            <a:pathLst>
              <a:path h="3478529">
                <a:moveTo>
                  <a:pt x="0" y="0"/>
                </a:moveTo>
                <a:lnTo>
                  <a:pt x="0" y="3478529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7520267" y="2273673"/>
            <a:ext cx="2405902" cy="0"/>
          </a:xfrm>
          <a:custGeom>
            <a:avLst/>
            <a:gdLst/>
            <a:ahLst/>
            <a:cxnLst/>
            <a:rect l="l" t="t" r="r" b="b"/>
            <a:pathLst>
              <a:path w="2726689">
                <a:moveTo>
                  <a:pt x="0" y="0"/>
                </a:moveTo>
                <a:lnTo>
                  <a:pt x="2726689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9919447" y="2279836"/>
            <a:ext cx="0" cy="3069291"/>
          </a:xfrm>
          <a:custGeom>
            <a:avLst/>
            <a:gdLst/>
            <a:ahLst/>
            <a:cxnLst/>
            <a:rect l="l" t="t" r="r" b="b"/>
            <a:pathLst>
              <a:path h="3478530">
                <a:moveTo>
                  <a:pt x="0" y="0"/>
                </a:moveTo>
                <a:lnTo>
                  <a:pt x="0" y="347853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2" name="object 22"/>
          <p:cNvSpPr txBox="1"/>
          <p:nvPr/>
        </p:nvSpPr>
        <p:spPr>
          <a:xfrm>
            <a:off x="7845575" y="2349538"/>
            <a:ext cx="1754281" cy="1989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1235" b="1" i="1" dirty="0">
                <a:solidFill>
                  <a:srgbClr val="00AF50"/>
                </a:solidFill>
                <a:latin typeface="Times New Roman"/>
                <a:cs typeface="Times New Roman"/>
              </a:rPr>
              <a:t>Sugges</a:t>
            </a:r>
            <a:r>
              <a:rPr sz="1235" b="1" i="1" spc="-13" dirty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235" b="1" i="1" spc="-9" dirty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235" b="1" i="1" dirty="0">
                <a:solidFill>
                  <a:srgbClr val="00AF50"/>
                </a:solidFill>
                <a:latin typeface="Times New Roman"/>
                <a:cs typeface="Times New Roman"/>
              </a:rPr>
              <a:t>ons</a:t>
            </a:r>
            <a:r>
              <a:rPr sz="1235" b="1" i="1" spc="4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235" b="1" i="1" spc="-9" dirty="0">
                <a:solidFill>
                  <a:srgbClr val="00AF50"/>
                </a:solidFill>
                <a:latin typeface="Times New Roman"/>
                <a:cs typeface="Times New Roman"/>
              </a:rPr>
              <a:t>f</a:t>
            </a:r>
            <a:r>
              <a:rPr sz="1235" b="1" i="1" dirty="0">
                <a:solidFill>
                  <a:srgbClr val="00AF50"/>
                </a:solidFill>
                <a:latin typeface="Times New Roman"/>
                <a:cs typeface="Times New Roman"/>
              </a:rPr>
              <a:t>or Fac</a:t>
            </a:r>
            <a:r>
              <a:rPr sz="1235" b="1" i="1" spc="-13" dirty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235" b="1" i="1" spc="4" dirty="0">
                <a:solidFill>
                  <a:srgbClr val="00AF50"/>
                </a:solidFill>
                <a:latin typeface="Times New Roman"/>
                <a:cs typeface="Times New Roman"/>
              </a:rPr>
              <a:t>l</a:t>
            </a:r>
            <a:r>
              <a:rPr sz="1235" b="1" i="1" spc="-9" dirty="0">
                <a:solidFill>
                  <a:srgbClr val="00AF50"/>
                </a:solidFill>
                <a:latin typeface="Times New Roman"/>
                <a:cs typeface="Times New Roman"/>
              </a:rPr>
              <a:t>it</a:t>
            </a:r>
            <a:r>
              <a:rPr sz="1235" b="1" i="1" spc="13" dirty="0">
                <a:solidFill>
                  <a:srgbClr val="00AF50"/>
                </a:solidFill>
                <a:latin typeface="Times New Roman"/>
                <a:cs typeface="Times New Roman"/>
              </a:rPr>
              <a:t>a</a:t>
            </a:r>
            <a:r>
              <a:rPr sz="1235" b="1" i="1" spc="-9" dirty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235" b="1" i="1" dirty="0">
                <a:solidFill>
                  <a:srgbClr val="00AF50"/>
                </a:solidFill>
                <a:latin typeface="Times New Roman"/>
                <a:cs typeface="Times New Roman"/>
              </a:rPr>
              <a:t>or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46110" y="2795644"/>
            <a:ext cx="1523439" cy="1989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1235" i="1" spc="-9" dirty="0">
                <a:latin typeface="Times New Roman"/>
                <a:cs typeface="Times New Roman"/>
              </a:rPr>
              <a:t>W</a:t>
            </a:r>
            <a:r>
              <a:rPr sz="1235" i="1" dirty="0">
                <a:latin typeface="Times New Roman"/>
                <a:cs typeface="Times New Roman"/>
              </a:rPr>
              <a:t>hat</a:t>
            </a:r>
            <a:r>
              <a:rPr sz="1235" i="1" spc="-4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a</a:t>
            </a:r>
            <a:r>
              <a:rPr sz="1235" i="1" spc="-4" dirty="0">
                <a:latin typeface="Times New Roman"/>
                <a:cs typeface="Times New Roman"/>
              </a:rPr>
              <a:t>r</a:t>
            </a:r>
            <a:r>
              <a:rPr sz="1235" i="1" dirty="0">
                <a:latin typeface="Times New Roman"/>
                <a:cs typeface="Times New Roman"/>
              </a:rPr>
              <a:t>e</a:t>
            </a:r>
            <a:r>
              <a:rPr sz="1235" i="1" spc="4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p</a:t>
            </a:r>
            <a:r>
              <a:rPr sz="1235" i="1" spc="-4" dirty="0">
                <a:latin typeface="Times New Roman"/>
                <a:cs typeface="Times New Roman"/>
              </a:rPr>
              <a:t>r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va</a:t>
            </a:r>
            <a:r>
              <a:rPr sz="1235" i="1" spc="-13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e</a:t>
            </a:r>
            <a:r>
              <a:rPr sz="1235" i="1" spc="4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pa</a:t>
            </a:r>
            <a:r>
              <a:rPr sz="1235" i="1" spc="9" dirty="0">
                <a:latin typeface="Times New Roman"/>
                <a:cs typeface="Times New Roman"/>
              </a:rPr>
              <a:t>r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spc="-4" dirty="0">
                <a:latin typeface="Times New Roman"/>
                <a:cs typeface="Times New Roman"/>
              </a:rPr>
              <a:t>s</a:t>
            </a:r>
            <a:r>
              <a:rPr sz="1235" i="1" dirty="0">
                <a:latin typeface="Times New Roman"/>
                <a:cs typeface="Times New Roman"/>
              </a:rPr>
              <a:t>?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46110" y="3164227"/>
            <a:ext cx="2156572" cy="7339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 marR="11206" algn="just">
              <a:lnSpc>
                <a:spcPct val="96000"/>
              </a:lnSpc>
            </a:pP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t</a:t>
            </a:r>
            <a:r>
              <a:rPr sz="1235" i="1" spc="137" dirty="0">
                <a:latin typeface="Times New Roman"/>
                <a:cs typeface="Times New Roman"/>
              </a:rPr>
              <a:t> </a:t>
            </a:r>
            <a:r>
              <a:rPr sz="1235" i="1" spc="4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s</a:t>
            </a:r>
            <a:r>
              <a:rPr sz="1235" i="1" spc="141" dirty="0">
                <a:latin typeface="Times New Roman"/>
                <a:cs typeface="Times New Roman"/>
              </a:rPr>
              <a:t> </a:t>
            </a:r>
            <a:r>
              <a:rPr sz="1235" i="1" spc="4" dirty="0">
                <a:latin typeface="Times New Roman"/>
                <a:cs typeface="Times New Roman"/>
              </a:rPr>
              <a:t>O</a:t>
            </a:r>
            <a:r>
              <a:rPr sz="1235" i="1" dirty="0">
                <a:latin typeface="Times New Roman"/>
                <a:cs typeface="Times New Roman"/>
              </a:rPr>
              <a:t>K</a:t>
            </a:r>
            <a:r>
              <a:rPr sz="1235" i="1" spc="150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when</a:t>
            </a:r>
            <a:r>
              <a:rPr sz="1235" i="1" spc="146" dirty="0">
                <a:latin typeface="Times New Roman"/>
                <a:cs typeface="Times New Roman"/>
              </a:rPr>
              <a:t> </a:t>
            </a:r>
            <a:r>
              <a:rPr sz="1235" i="1" spc="-4" dirty="0">
                <a:latin typeface="Times New Roman"/>
                <a:cs typeface="Times New Roman"/>
              </a:rPr>
              <a:t>s</a:t>
            </a:r>
            <a:r>
              <a:rPr sz="1235" i="1" dirty="0">
                <a:latin typeface="Times New Roman"/>
                <a:cs typeface="Times New Roman"/>
              </a:rPr>
              <a:t>o</a:t>
            </a:r>
            <a:r>
              <a:rPr sz="1235" i="1" spc="4" dirty="0">
                <a:latin typeface="Times New Roman"/>
                <a:cs typeface="Times New Roman"/>
              </a:rPr>
              <a:t>m</a:t>
            </a:r>
            <a:r>
              <a:rPr sz="1235" i="1" dirty="0">
                <a:latin typeface="Times New Roman"/>
                <a:cs typeface="Times New Roman"/>
              </a:rPr>
              <a:t>eone</a:t>
            </a:r>
            <a:r>
              <a:rPr sz="1235" i="1" spc="146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pa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s</a:t>
            </a:r>
            <a:r>
              <a:rPr sz="1235" i="1" spc="141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you on  </a:t>
            </a:r>
            <a:r>
              <a:rPr sz="1235" i="1" spc="-31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he  </a:t>
            </a:r>
            <a:r>
              <a:rPr sz="1235" i="1" spc="-13" dirty="0">
                <a:latin typeface="Times New Roman"/>
                <a:cs typeface="Times New Roman"/>
              </a:rPr>
              <a:t> </a:t>
            </a:r>
            <a:r>
              <a:rPr sz="1235" i="1" spc="-4" dirty="0">
                <a:latin typeface="Times New Roman"/>
                <a:cs typeface="Times New Roman"/>
              </a:rPr>
              <a:t>s</a:t>
            </a:r>
            <a:r>
              <a:rPr sz="1235" i="1" dirty="0">
                <a:latin typeface="Times New Roman"/>
                <a:cs typeface="Times New Roman"/>
              </a:rPr>
              <a:t>hou</a:t>
            </a:r>
            <a:r>
              <a:rPr sz="1235" i="1" spc="-9" dirty="0">
                <a:latin typeface="Times New Roman"/>
                <a:cs typeface="Times New Roman"/>
              </a:rPr>
              <a:t>l</a:t>
            </a:r>
            <a:r>
              <a:rPr sz="1235" i="1" dirty="0">
                <a:latin typeface="Times New Roman"/>
                <a:cs typeface="Times New Roman"/>
              </a:rPr>
              <a:t>d</a:t>
            </a:r>
            <a:r>
              <a:rPr sz="1235" i="1" spc="13" dirty="0">
                <a:latin typeface="Times New Roman"/>
                <a:cs typeface="Times New Roman"/>
              </a:rPr>
              <a:t>e</a:t>
            </a:r>
            <a:r>
              <a:rPr sz="1235" i="1" dirty="0">
                <a:latin typeface="Times New Roman"/>
                <a:cs typeface="Times New Roman"/>
              </a:rPr>
              <a:t>r  </a:t>
            </a:r>
            <a:r>
              <a:rPr sz="1235" i="1" spc="-31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or  </a:t>
            </a:r>
            <a:r>
              <a:rPr sz="1235" i="1" spc="-18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when  </a:t>
            </a:r>
            <a:r>
              <a:rPr sz="1235" i="1" spc="-31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he doc</a:t>
            </a:r>
            <a:r>
              <a:rPr sz="1235" i="1" spc="-13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or </a:t>
            </a:r>
            <a:r>
              <a:rPr sz="1235" i="1" spc="-44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exam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nes </a:t>
            </a:r>
            <a:r>
              <a:rPr sz="1235" i="1" spc="-26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you </a:t>
            </a:r>
            <a:r>
              <a:rPr sz="1235" i="1" spc="-40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when </a:t>
            </a:r>
            <a:r>
              <a:rPr sz="1235" i="1" spc="-40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your pa</a:t>
            </a:r>
            <a:r>
              <a:rPr sz="1235" i="1" spc="-4" dirty="0">
                <a:latin typeface="Times New Roman"/>
                <a:cs typeface="Times New Roman"/>
              </a:rPr>
              <a:t>r</a:t>
            </a:r>
            <a:r>
              <a:rPr sz="1235" i="1" dirty="0">
                <a:latin typeface="Times New Roman"/>
                <a:cs typeface="Times New Roman"/>
              </a:rPr>
              <a:t>ent</a:t>
            </a:r>
            <a:r>
              <a:rPr sz="1235" i="1" spc="-4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s w</a:t>
            </a:r>
            <a:r>
              <a:rPr sz="1235" i="1" spc="-9" dirty="0">
                <a:latin typeface="Times New Roman"/>
                <a:cs typeface="Times New Roman"/>
              </a:rPr>
              <a:t>it</a:t>
            </a:r>
            <a:r>
              <a:rPr sz="1235" i="1" dirty="0">
                <a:latin typeface="Times New Roman"/>
                <a:cs typeface="Times New Roman"/>
              </a:rPr>
              <a:t>h</a:t>
            </a:r>
            <a:r>
              <a:rPr sz="1235" i="1" spc="4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you.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646110" y="4067946"/>
            <a:ext cx="2158813" cy="9132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 marR="11206" algn="just">
              <a:lnSpc>
                <a:spcPct val="95900"/>
              </a:lnSpc>
            </a:pPr>
            <a:r>
              <a:rPr sz="1235" i="1" dirty="0">
                <a:latin typeface="Times New Roman"/>
                <a:cs typeface="Times New Roman"/>
              </a:rPr>
              <a:t>But </a:t>
            </a:r>
            <a:r>
              <a:rPr sz="1235" i="1" spc="-66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t </a:t>
            </a:r>
            <a:r>
              <a:rPr sz="1235" i="1" spc="-66" dirty="0">
                <a:latin typeface="Times New Roman"/>
                <a:cs typeface="Times New Roman"/>
              </a:rPr>
              <a:t> </a:t>
            </a:r>
            <a:r>
              <a:rPr sz="1235" i="1" spc="4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s </a:t>
            </a:r>
            <a:r>
              <a:rPr sz="1235" i="1" spc="-62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not </a:t>
            </a:r>
            <a:r>
              <a:rPr sz="1235" i="1" spc="-66" dirty="0">
                <a:latin typeface="Times New Roman"/>
                <a:cs typeface="Times New Roman"/>
              </a:rPr>
              <a:t> </a:t>
            </a:r>
            <a:r>
              <a:rPr sz="1235" i="1" spc="4" dirty="0">
                <a:latin typeface="Times New Roman"/>
                <a:cs typeface="Times New Roman"/>
              </a:rPr>
              <a:t>O</a:t>
            </a:r>
            <a:r>
              <a:rPr sz="1235" i="1" dirty="0">
                <a:latin typeface="Times New Roman"/>
                <a:cs typeface="Times New Roman"/>
              </a:rPr>
              <a:t>K </a:t>
            </a:r>
            <a:r>
              <a:rPr sz="1235" i="1" spc="-53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when </a:t>
            </a:r>
            <a:r>
              <a:rPr sz="1235" i="1" spc="-57" dirty="0">
                <a:latin typeface="Times New Roman"/>
                <a:cs typeface="Times New Roman"/>
              </a:rPr>
              <a:t> </a:t>
            </a:r>
            <a:r>
              <a:rPr sz="1235" i="1" spc="-4" dirty="0">
                <a:latin typeface="Times New Roman"/>
                <a:cs typeface="Times New Roman"/>
              </a:rPr>
              <a:t>s</a:t>
            </a:r>
            <a:r>
              <a:rPr sz="1235" i="1" dirty="0">
                <a:latin typeface="Times New Roman"/>
                <a:cs typeface="Times New Roman"/>
              </a:rPr>
              <a:t>o</a:t>
            </a:r>
            <a:r>
              <a:rPr sz="1235" i="1" spc="4" dirty="0">
                <a:latin typeface="Times New Roman"/>
                <a:cs typeface="Times New Roman"/>
              </a:rPr>
              <a:t>m</a:t>
            </a:r>
            <a:r>
              <a:rPr sz="1235" i="1" dirty="0">
                <a:latin typeface="Times New Roman"/>
                <a:cs typeface="Times New Roman"/>
              </a:rPr>
              <a:t>eone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ouches</a:t>
            </a:r>
            <a:r>
              <a:rPr sz="1235" i="1" spc="35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you</a:t>
            </a:r>
            <a:r>
              <a:rPr sz="1235" i="1" spc="40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on</a:t>
            </a:r>
            <a:r>
              <a:rPr sz="1235" i="1" spc="40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your</a:t>
            </a:r>
            <a:r>
              <a:rPr sz="1235" i="1" spc="35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p</a:t>
            </a:r>
            <a:r>
              <a:rPr sz="1235" i="1" spc="-4" dirty="0">
                <a:latin typeface="Times New Roman"/>
                <a:cs typeface="Times New Roman"/>
              </a:rPr>
              <a:t>r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va</a:t>
            </a:r>
            <a:r>
              <a:rPr sz="1235" i="1" spc="-13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e</a:t>
            </a:r>
            <a:r>
              <a:rPr sz="1235" i="1" spc="40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pa</a:t>
            </a:r>
            <a:r>
              <a:rPr sz="1235" i="1" spc="-4" dirty="0">
                <a:latin typeface="Times New Roman"/>
                <a:cs typeface="Times New Roman"/>
              </a:rPr>
              <a:t>r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s or</a:t>
            </a:r>
            <a:r>
              <a:rPr sz="1235" i="1" spc="35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a</a:t>
            </a:r>
            <a:r>
              <a:rPr sz="1235" i="1" spc="-4" dirty="0">
                <a:latin typeface="Times New Roman"/>
                <a:cs typeface="Times New Roman"/>
              </a:rPr>
              <a:t>n</a:t>
            </a:r>
            <a:r>
              <a:rPr sz="1235" i="1" dirty="0">
                <a:latin typeface="Times New Roman"/>
                <a:cs typeface="Times New Roman"/>
              </a:rPr>
              <a:t>ywhe</a:t>
            </a:r>
            <a:r>
              <a:rPr sz="1235" i="1" spc="-9" dirty="0">
                <a:latin typeface="Times New Roman"/>
                <a:cs typeface="Times New Roman"/>
              </a:rPr>
              <a:t>r</a:t>
            </a:r>
            <a:r>
              <a:rPr sz="1235" i="1" dirty="0">
                <a:latin typeface="Times New Roman"/>
                <a:cs typeface="Times New Roman"/>
              </a:rPr>
              <a:t>e</a:t>
            </a:r>
            <a:r>
              <a:rPr sz="1235" i="1" spc="40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e</a:t>
            </a:r>
            <a:r>
              <a:rPr sz="1235" i="1" spc="4" dirty="0">
                <a:latin typeface="Times New Roman"/>
                <a:cs typeface="Times New Roman"/>
              </a:rPr>
              <a:t>l</a:t>
            </a:r>
            <a:r>
              <a:rPr sz="1235" i="1" spc="-4" dirty="0">
                <a:latin typeface="Times New Roman"/>
                <a:cs typeface="Times New Roman"/>
              </a:rPr>
              <a:t>s</a:t>
            </a:r>
            <a:r>
              <a:rPr sz="1235" i="1" dirty="0">
                <a:latin typeface="Times New Roman"/>
                <a:cs typeface="Times New Roman"/>
              </a:rPr>
              <a:t>e</a:t>
            </a:r>
            <a:r>
              <a:rPr sz="1235" i="1" spc="40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on</a:t>
            </a:r>
            <a:r>
              <a:rPr sz="1235" i="1" spc="40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your</a:t>
            </a:r>
            <a:r>
              <a:rPr sz="1235" i="1" spc="53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body</a:t>
            </a:r>
            <a:r>
              <a:rPr sz="1235" i="1" spc="40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n a   </a:t>
            </a:r>
            <a:r>
              <a:rPr sz="1235" i="1" spc="-110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way   </a:t>
            </a:r>
            <a:r>
              <a:rPr sz="1235" i="1" spc="-110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hat   </a:t>
            </a:r>
            <a:r>
              <a:rPr sz="1235" i="1" spc="-119" dirty="0">
                <a:latin typeface="Times New Roman"/>
                <a:cs typeface="Times New Roman"/>
              </a:rPr>
              <a:t> </a:t>
            </a:r>
            <a:r>
              <a:rPr sz="1235" i="1" spc="4" dirty="0">
                <a:latin typeface="Times New Roman"/>
                <a:cs typeface="Times New Roman"/>
              </a:rPr>
              <a:t>m</a:t>
            </a:r>
            <a:r>
              <a:rPr sz="1235" i="1" dirty="0">
                <a:latin typeface="Times New Roman"/>
                <a:cs typeface="Times New Roman"/>
              </a:rPr>
              <a:t>akes   </a:t>
            </a:r>
            <a:r>
              <a:rPr sz="1235" i="1" spc="-119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you   </a:t>
            </a:r>
            <a:r>
              <a:rPr sz="1235" i="1" spc="-110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f</a:t>
            </a:r>
            <a:r>
              <a:rPr sz="1235" i="1" dirty="0">
                <a:latin typeface="Times New Roman"/>
                <a:cs typeface="Times New Roman"/>
              </a:rPr>
              <a:t>eel unco</a:t>
            </a:r>
            <a:r>
              <a:rPr sz="1235" i="1" spc="4" dirty="0">
                <a:latin typeface="Times New Roman"/>
                <a:cs typeface="Times New Roman"/>
              </a:rPr>
              <a:t>m</a:t>
            </a:r>
            <a:r>
              <a:rPr sz="1235" i="1" spc="-9" dirty="0">
                <a:latin typeface="Times New Roman"/>
                <a:cs typeface="Times New Roman"/>
              </a:rPr>
              <a:t>f</a:t>
            </a:r>
            <a:r>
              <a:rPr sz="1235" i="1" dirty="0">
                <a:latin typeface="Times New Roman"/>
                <a:cs typeface="Times New Roman"/>
              </a:rPr>
              <a:t>o</a:t>
            </a:r>
            <a:r>
              <a:rPr sz="1235" i="1" spc="-4" dirty="0">
                <a:latin typeface="Times New Roman"/>
                <a:cs typeface="Times New Roman"/>
              </a:rPr>
              <a:t>r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ab</a:t>
            </a:r>
            <a:r>
              <a:rPr sz="1235" i="1" spc="-9" dirty="0">
                <a:latin typeface="Times New Roman"/>
                <a:cs typeface="Times New Roman"/>
              </a:rPr>
              <a:t>l</a:t>
            </a:r>
            <a:r>
              <a:rPr sz="1235" i="1" dirty="0">
                <a:latin typeface="Times New Roman"/>
                <a:cs typeface="Times New Roman"/>
              </a:rPr>
              <a:t>e.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912099" y="5396753"/>
            <a:ext cx="2434478" cy="0"/>
          </a:xfrm>
          <a:custGeom>
            <a:avLst/>
            <a:gdLst/>
            <a:ahLst/>
            <a:cxnLst/>
            <a:rect l="l" t="t" r="r" b="b"/>
            <a:pathLst>
              <a:path w="2759075">
                <a:moveTo>
                  <a:pt x="0" y="0"/>
                </a:moveTo>
                <a:lnTo>
                  <a:pt x="2759075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4932268" y="2253503"/>
            <a:ext cx="0" cy="3123079"/>
          </a:xfrm>
          <a:custGeom>
            <a:avLst/>
            <a:gdLst/>
            <a:ahLst/>
            <a:cxnLst/>
            <a:rect l="l" t="t" r="r" b="b"/>
            <a:pathLst>
              <a:path h="3539490">
                <a:moveTo>
                  <a:pt x="0" y="0"/>
                </a:moveTo>
                <a:lnTo>
                  <a:pt x="0" y="353949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4912099" y="2233332"/>
            <a:ext cx="2434478" cy="0"/>
          </a:xfrm>
          <a:custGeom>
            <a:avLst/>
            <a:gdLst/>
            <a:ahLst/>
            <a:cxnLst/>
            <a:rect l="l" t="t" r="r" b="b"/>
            <a:pathLst>
              <a:path w="2759075">
                <a:moveTo>
                  <a:pt x="0" y="0"/>
                </a:moveTo>
                <a:lnTo>
                  <a:pt x="2759075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9" name="object 29"/>
          <p:cNvSpPr/>
          <p:nvPr/>
        </p:nvSpPr>
        <p:spPr>
          <a:xfrm>
            <a:off x="7326405" y="2252943"/>
            <a:ext cx="0" cy="3123079"/>
          </a:xfrm>
          <a:custGeom>
            <a:avLst/>
            <a:gdLst/>
            <a:ahLst/>
            <a:cxnLst/>
            <a:rect l="l" t="t" r="r" b="b"/>
            <a:pathLst>
              <a:path h="3539490">
                <a:moveTo>
                  <a:pt x="0" y="0"/>
                </a:moveTo>
                <a:lnTo>
                  <a:pt x="0" y="353949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0" name="object 30"/>
          <p:cNvSpPr/>
          <p:nvPr/>
        </p:nvSpPr>
        <p:spPr>
          <a:xfrm>
            <a:off x="4965887" y="5356412"/>
            <a:ext cx="2326901" cy="0"/>
          </a:xfrm>
          <a:custGeom>
            <a:avLst/>
            <a:gdLst/>
            <a:ahLst/>
            <a:cxnLst/>
            <a:rect l="l" t="t" r="r" b="b"/>
            <a:pathLst>
              <a:path w="2637155">
                <a:moveTo>
                  <a:pt x="0" y="0"/>
                </a:moveTo>
                <a:lnTo>
                  <a:pt x="2637155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4972610" y="2280398"/>
            <a:ext cx="0" cy="3069290"/>
          </a:xfrm>
          <a:custGeom>
            <a:avLst/>
            <a:gdLst/>
            <a:ahLst/>
            <a:cxnLst/>
            <a:rect l="l" t="t" r="r" b="b"/>
            <a:pathLst>
              <a:path h="3478529">
                <a:moveTo>
                  <a:pt x="0" y="0"/>
                </a:moveTo>
                <a:lnTo>
                  <a:pt x="0" y="3478529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2" name="object 32"/>
          <p:cNvSpPr/>
          <p:nvPr/>
        </p:nvSpPr>
        <p:spPr>
          <a:xfrm>
            <a:off x="4965887" y="2273673"/>
            <a:ext cx="2326901" cy="0"/>
          </a:xfrm>
          <a:custGeom>
            <a:avLst/>
            <a:gdLst/>
            <a:ahLst/>
            <a:cxnLst/>
            <a:rect l="l" t="t" r="r" b="b"/>
            <a:pathLst>
              <a:path w="2637155">
                <a:moveTo>
                  <a:pt x="0" y="0"/>
                </a:moveTo>
                <a:lnTo>
                  <a:pt x="2637155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3" name="object 33"/>
          <p:cNvSpPr/>
          <p:nvPr/>
        </p:nvSpPr>
        <p:spPr>
          <a:xfrm>
            <a:off x="7286065" y="2279836"/>
            <a:ext cx="0" cy="3069291"/>
          </a:xfrm>
          <a:custGeom>
            <a:avLst/>
            <a:gdLst/>
            <a:ahLst/>
            <a:cxnLst/>
            <a:rect l="l" t="t" r="r" b="b"/>
            <a:pathLst>
              <a:path h="3478530">
                <a:moveTo>
                  <a:pt x="0" y="0"/>
                </a:moveTo>
                <a:lnTo>
                  <a:pt x="0" y="347853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4" name="object 34"/>
          <p:cNvSpPr txBox="1"/>
          <p:nvPr/>
        </p:nvSpPr>
        <p:spPr>
          <a:xfrm>
            <a:off x="5830420" y="2349538"/>
            <a:ext cx="599515" cy="1989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1235" b="1" spc="4" dirty="0">
                <a:solidFill>
                  <a:srgbClr val="006FC0"/>
                </a:solidFill>
                <a:latin typeface="Times New Roman"/>
                <a:cs typeface="Times New Roman"/>
              </a:rPr>
              <a:t>A</a:t>
            </a:r>
            <a:r>
              <a:rPr sz="1235" b="1" dirty="0">
                <a:solidFill>
                  <a:srgbClr val="006FC0"/>
                </a:solidFill>
                <a:latin typeface="Times New Roman"/>
                <a:cs typeface="Times New Roman"/>
              </a:rPr>
              <a:t>n</a:t>
            </a:r>
            <a:r>
              <a:rPr sz="1235" b="1" spc="-22" dirty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r>
              <a:rPr sz="1235" b="1" spc="22" dirty="0">
                <a:solidFill>
                  <a:srgbClr val="006FC0"/>
                </a:solidFill>
                <a:latin typeface="Times New Roman"/>
                <a:cs typeface="Times New Roman"/>
              </a:rPr>
              <a:t>w</a:t>
            </a:r>
            <a:r>
              <a:rPr sz="1235" b="1" dirty="0">
                <a:solidFill>
                  <a:srgbClr val="006FC0"/>
                </a:solidFill>
                <a:latin typeface="Times New Roman"/>
                <a:cs typeface="Times New Roman"/>
              </a:rPr>
              <a:t>ers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090496" y="2933350"/>
            <a:ext cx="2046754" cy="5524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12923" marR="11206" indent="-201717">
              <a:lnSpc>
                <a:spcPct val="95900"/>
              </a:lnSpc>
            </a:pPr>
            <a:r>
              <a:rPr sz="1235" dirty="0">
                <a:latin typeface="Times New Roman"/>
                <a:cs typeface="Times New Roman"/>
              </a:rPr>
              <a:t>1. </a:t>
            </a:r>
            <a:r>
              <a:rPr sz="1235" spc="4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s not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22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K</a:t>
            </a:r>
            <a:r>
              <a:rPr sz="1235" spc="-22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b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uc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d</a:t>
            </a:r>
            <a:r>
              <a:rPr sz="1235" spc="22" dirty="0">
                <a:latin typeface="Times New Roman"/>
                <a:cs typeface="Times New Roman"/>
              </a:rPr>
              <a:t> 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n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a</a:t>
            </a:r>
            <a:r>
              <a:rPr sz="1235" spc="-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eas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hat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a</a:t>
            </a:r>
            <a:r>
              <a:rPr sz="1235" spc="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u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u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spc="-9" dirty="0">
                <a:latin typeface="Times New Roman"/>
                <a:cs typeface="Times New Roman"/>
              </a:rPr>
              <a:t>l</a:t>
            </a:r>
            <a:r>
              <a:rPr sz="1235" spc="4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y cov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ed.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090496" y="3660962"/>
            <a:ext cx="1943660" cy="36475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12923" marR="11206" indent="-201717">
              <a:lnSpc>
                <a:spcPts val="1412"/>
              </a:lnSpc>
            </a:pPr>
            <a:r>
              <a:rPr sz="1235" dirty="0">
                <a:latin typeface="Times New Roman"/>
                <a:cs typeface="Times New Roman"/>
              </a:rPr>
              <a:t>2. </a:t>
            </a:r>
            <a:r>
              <a:rPr sz="1235" spc="4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s not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22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K</a:t>
            </a:r>
            <a:r>
              <a:rPr sz="1235" spc="-22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b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k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spc="9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ed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n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m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spc="13" dirty="0">
                <a:latin typeface="Times New Roman"/>
                <a:cs typeface="Times New Roman"/>
              </a:rPr>
              <a:t>u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h.</a:t>
            </a:r>
            <a:endParaRPr sz="1235">
              <a:latin typeface="Times New Roman"/>
              <a:cs typeface="Times New Roman"/>
            </a:endParaRPr>
          </a:p>
        </p:txBody>
      </p:sp>
      <p:pic>
        <p:nvPicPr>
          <p:cNvPr id="38" name="Picture 37" descr="20170817205817_00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32" y="298398"/>
            <a:ext cx="2160137" cy="1527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080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817205817_00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2000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75074" y="544829"/>
            <a:ext cx="5258360" cy="142090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1235" b="1" spc="-18" dirty="0">
                <a:solidFill>
                  <a:srgbClr val="C00000"/>
                </a:solidFill>
                <a:latin typeface="Times New Roman"/>
                <a:cs typeface="Times New Roman"/>
              </a:rPr>
              <a:t>P</a:t>
            </a:r>
            <a:r>
              <a:rPr sz="123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235" b="1" spc="13" dirty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123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ure</a:t>
            </a:r>
            <a:r>
              <a:rPr sz="1235" b="1" spc="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6: </a:t>
            </a:r>
            <a:r>
              <a:rPr lang="en-US" sz="1235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The Neighbor</a:t>
            </a:r>
            <a:endParaRPr sz="1235" dirty="0">
              <a:latin typeface="Times New Roman"/>
              <a:cs typeface="Times New Roman"/>
            </a:endParaRPr>
          </a:p>
          <a:p>
            <a:pPr>
              <a:lnSpc>
                <a:spcPts val="882"/>
              </a:lnSpc>
            </a:pPr>
            <a:endParaRPr sz="882" dirty="0"/>
          </a:p>
          <a:p>
            <a:pPr>
              <a:lnSpc>
                <a:spcPts val="1059"/>
              </a:lnSpc>
              <a:spcBef>
                <a:spcPts val="18"/>
              </a:spcBef>
            </a:pPr>
            <a:endParaRPr sz="1059" dirty="0"/>
          </a:p>
          <a:p>
            <a:pPr marL="11206"/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235" b="1" spc="-4" dirty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or</a:t>
            </a:r>
            <a:r>
              <a:rPr sz="1235" b="1" spc="13" dirty="0">
                <a:solidFill>
                  <a:srgbClr val="C00000"/>
                </a:solidFill>
                <a:latin typeface="Times New Roman"/>
                <a:cs typeface="Times New Roman"/>
              </a:rPr>
              <a:t>y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endParaRPr sz="1235" dirty="0">
              <a:latin typeface="Times New Roman"/>
              <a:cs typeface="Times New Roman"/>
            </a:endParaRPr>
          </a:p>
          <a:p>
            <a:pPr>
              <a:lnSpc>
                <a:spcPts val="485"/>
              </a:lnSpc>
            </a:pPr>
            <a:endParaRPr sz="485" dirty="0"/>
          </a:p>
          <a:p>
            <a:pPr marL="11206" marR="11206">
              <a:lnSpc>
                <a:spcPct val="96000"/>
              </a:lnSpc>
            </a:pPr>
            <a:r>
              <a:rPr sz="1235" spc="-18" dirty="0" smtClean="0">
                <a:latin typeface="Times New Roman"/>
                <a:cs typeface="Times New Roman"/>
              </a:rPr>
              <a:t>L</a:t>
            </a:r>
            <a:r>
              <a:rPr sz="1235" dirty="0" smtClean="0">
                <a:latin typeface="Times New Roman"/>
                <a:cs typeface="Times New Roman"/>
              </a:rPr>
              <a:t>a</a:t>
            </a:r>
            <a:r>
              <a:rPr sz="1235" spc="4" dirty="0" smtClean="0">
                <a:latin typeface="Times New Roman"/>
                <a:cs typeface="Times New Roman"/>
              </a:rPr>
              <a:t>t</a:t>
            </a:r>
            <a:r>
              <a:rPr sz="1235" dirty="0" smtClean="0">
                <a:latin typeface="Times New Roman"/>
                <a:cs typeface="Times New Roman"/>
              </a:rPr>
              <a:t>er</a:t>
            </a:r>
            <a:r>
              <a:rPr sz="1235" spc="-13" dirty="0" smtClean="0">
                <a:latin typeface="Times New Roman"/>
                <a:cs typeface="Times New Roman"/>
              </a:rPr>
              <a:t> 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n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r </a:t>
            </a:r>
            <a:r>
              <a:rPr sz="1235" spc="4" dirty="0">
                <a:latin typeface="Times New Roman"/>
                <a:cs typeface="Times New Roman"/>
              </a:rPr>
              <a:t>w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dirty="0">
                <a:latin typeface="Times New Roman"/>
                <a:cs typeface="Times New Roman"/>
              </a:rPr>
              <a:t>y</a:t>
            </a:r>
            <a:r>
              <a:rPr sz="1235" spc="-31" dirty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spc="4" dirty="0">
                <a:latin typeface="Times New Roman"/>
                <a:cs typeface="Times New Roman"/>
              </a:rPr>
              <a:t>m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9" dirty="0">
                <a:latin typeface="Times New Roman"/>
                <a:cs typeface="Times New Roman"/>
              </a:rPr>
              <a:t>f</a:t>
            </a:r>
            <a:r>
              <a:rPr sz="1235" spc="-9" dirty="0">
                <a:latin typeface="Times New Roman"/>
                <a:cs typeface="Times New Roman"/>
              </a:rPr>
              <a:t>r</a:t>
            </a:r>
            <a:r>
              <a:rPr sz="1235" spc="4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m</a:t>
            </a:r>
            <a:r>
              <a:rPr sz="1235" spc="-4" dirty="0">
                <a:latin typeface="Times New Roman"/>
                <a:cs typeface="Times New Roman"/>
              </a:rPr>
              <a:t> s</a:t>
            </a:r>
            <a:r>
              <a:rPr sz="1235" dirty="0">
                <a:latin typeface="Times New Roman"/>
                <a:cs typeface="Times New Roman"/>
              </a:rPr>
              <a:t>c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oo</a:t>
            </a:r>
            <a:r>
              <a:rPr sz="1235" spc="-26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,</a:t>
            </a:r>
            <a:r>
              <a:rPr sz="1235" spc="13" dirty="0">
                <a:latin typeface="Times New Roman"/>
                <a:cs typeface="Times New Roman"/>
              </a:rPr>
              <a:t> </a:t>
            </a:r>
            <a:r>
              <a:rPr lang="en-US" sz="1235" spc="4" dirty="0" smtClean="0">
                <a:latin typeface="Times New Roman"/>
                <a:cs typeface="Times New Roman"/>
              </a:rPr>
              <a:t>Mercy and Precious</a:t>
            </a:r>
            <a:r>
              <a:rPr sz="1235" spc="4" dirty="0" smtClean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m</a:t>
            </a:r>
            <a:r>
              <a:rPr sz="1235" dirty="0">
                <a:latin typeface="Times New Roman"/>
                <a:cs typeface="Times New Roman"/>
              </a:rPr>
              <a:t>et</a:t>
            </a:r>
            <a:r>
              <a:rPr sz="1235" spc="35" dirty="0">
                <a:latin typeface="Times New Roman"/>
                <a:cs typeface="Times New Roman"/>
              </a:rPr>
              <a:t> </a:t>
            </a:r>
            <a:r>
              <a:rPr sz="1235" spc="-4" dirty="0">
                <a:latin typeface="Times New Roman"/>
                <a:cs typeface="Times New Roman"/>
              </a:rPr>
              <a:t>M</a:t>
            </a:r>
            <a:r>
              <a:rPr sz="1235" spc="-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.</a:t>
            </a:r>
            <a:r>
              <a:rPr sz="1235" spc="13" dirty="0">
                <a:latin typeface="Times New Roman"/>
                <a:cs typeface="Times New Roman"/>
              </a:rPr>
              <a:t> </a:t>
            </a:r>
            <a:r>
              <a:rPr lang="en-US" sz="1235" dirty="0" smtClean="0">
                <a:latin typeface="Times New Roman"/>
                <a:cs typeface="Times New Roman"/>
              </a:rPr>
              <a:t>Banda. </a:t>
            </a:r>
            <a:r>
              <a:rPr sz="1235" spc="-18" dirty="0" smtClean="0">
                <a:latin typeface="Times New Roman"/>
                <a:cs typeface="Times New Roman"/>
              </a:rPr>
              <a:t>T</a:t>
            </a:r>
            <a:r>
              <a:rPr sz="1235" spc="13" dirty="0" smtClean="0">
                <a:latin typeface="Times New Roman"/>
                <a:cs typeface="Times New Roman"/>
              </a:rPr>
              <a:t>h</a:t>
            </a:r>
            <a:r>
              <a:rPr sz="1235" dirty="0" smtClean="0">
                <a:latin typeface="Times New Roman"/>
                <a:cs typeface="Times New Roman"/>
              </a:rPr>
              <a:t>ey</a:t>
            </a:r>
            <a:r>
              <a:rPr sz="1235" spc="93" dirty="0" smtClean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k</a:t>
            </a:r>
            <a:r>
              <a:rPr sz="1235" spc="13" dirty="0">
                <a:latin typeface="Times New Roman"/>
                <a:cs typeface="Times New Roman"/>
              </a:rPr>
              <a:t>n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w</a:t>
            </a:r>
            <a:r>
              <a:rPr sz="1235" spc="101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h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m</a:t>
            </a:r>
            <a:r>
              <a:rPr sz="1235" spc="101" dirty="0">
                <a:latin typeface="Times New Roman"/>
                <a:cs typeface="Times New Roman"/>
              </a:rPr>
              <a:t> </a:t>
            </a:r>
            <a:r>
              <a:rPr sz="1235" spc="9" dirty="0">
                <a:latin typeface="Times New Roman"/>
                <a:cs typeface="Times New Roman"/>
              </a:rPr>
              <a:t>f</a:t>
            </a:r>
            <a:r>
              <a:rPr sz="1235" spc="-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om</a:t>
            </a:r>
            <a:r>
              <a:rPr sz="1235" spc="101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93" dirty="0">
                <a:latin typeface="Times New Roman"/>
                <a:cs typeface="Times New Roman"/>
              </a:rPr>
              <a:t> </a:t>
            </a:r>
            <a:r>
              <a:rPr sz="1235" spc="-18" dirty="0">
                <a:latin typeface="Times New Roman"/>
                <a:cs typeface="Times New Roman"/>
              </a:rPr>
              <a:t>v</a:t>
            </a:r>
            <a:r>
              <a:rPr sz="1235" spc="4" dirty="0">
                <a:latin typeface="Times New Roman"/>
                <a:cs typeface="Times New Roman"/>
              </a:rPr>
              <a:t>i</a:t>
            </a:r>
            <a:r>
              <a:rPr sz="1235" spc="-9" dirty="0">
                <a:latin typeface="Times New Roman"/>
                <a:cs typeface="Times New Roman"/>
              </a:rPr>
              <a:t>ll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dirty="0">
                <a:latin typeface="Times New Roman"/>
                <a:cs typeface="Times New Roman"/>
              </a:rPr>
              <a:t>ge but</a:t>
            </a:r>
            <a:r>
              <a:rPr sz="1235" spc="13" dirty="0">
                <a:latin typeface="Times New Roman"/>
                <a:cs typeface="Times New Roman"/>
              </a:rPr>
              <a:t> 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had</a:t>
            </a:r>
            <a:r>
              <a:rPr sz="1235" spc="22" dirty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n</a:t>
            </a:r>
            <a:r>
              <a:rPr sz="1235" dirty="0">
                <a:latin typeface="Times New Roman"/>
                <a:cs typeface="Times New Roman"/>
              </a:rPr>
              <a:t>ever</a:t>
            </a:r>
            <a:r>
              <a:rPr sz="1235" spc="13" dirty="0">
                <a:latin typeface="Times New Roman"/>
                <a:cs typeface="Times New Roman"/>
              </a:rPr>
              <a:t> 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spc="13" dirty="0">
                <a:latin typeface="Times New Roman"/>
                <a:cs typeface="Times New Roman"/>
              </a:rPr>
              <a:t>p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spc="13" dirty="0">
                <a:latin typeface="Times New Roman"/>
                <a:cs typeface="Times New Roman"/>
              </a:rPr>
              <a:t>k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n</a:t>
            </a:r>
            <a:r>
              <a:rPr sz="1235" spc="40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22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m</a:t>
            </a:r>
            <a:r>
              <a:rPr sz="1235" spc="31" dirty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b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9" dirty="0">
                <a:latin typeface="Times New Roman"/>
                <a:cs typeface="Times New Roman"/>
              </a:rPr>
              <a:t>f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spc="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9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22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ey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22" dirty="0">
                <a:latin typeface="Times New Roman"/>
                <a:cs typeface="Times New Roman"/>
              </a:rPr>
              <a:t>w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22" dirty="0">
                <a:latin typeface="Times New Roman"/>
                <a:cs typeface="Times New Roman"/>
              </a:rPr>
              <a:t> 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u</a:t>
            </a:r>
            <a:r>
              <a:rPr sz="1235" spc="-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p</a:t>
            </a:r>
            <a:r>
              <a:rPr sz="1235" spc="9" dirty="0">
                <a:latin typeface="Times New Roman"/>
                <a:cs typeface="Times New Roman"/>
              </a:rPr>
              <a:t>r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spc="9" dirty="0">
                <a:latin typeface="Times New Roman"/>
                <a:cs typeface="Times New Roman"/>
              </a:rPr>
              <a:t>s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d</a:t>
            </a:r>
            <a:r>
              <a:rPr sz="1235" spc="22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w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n</a:t>
            </a:r>
            <a:r>
              <a:rPr sz="1235" spc="22" dirty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22" dirty="0">
                <a:latin typeface="Times New Roman"/>
                <a:cs typeface="Times New Roman"/>
              </a:rPr>
              <a:t> 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p</a:t>
            </a:r>
            <a:r>
              <a:rPr sz="1235" spc="13" dirty="0">
                <a:latin typeface="Times New Roman"/>
                <a:cs typeface="Times New Roman"/>
              </a:rPr>
              <a:t>p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d</a:t>
            </a:r>
            <a:r>
              <a:rPr sz="1235" spc="40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o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spc="-26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k</a:t>
            </a:r>
            <a:r>
              <a:rPr sz="1235" spc="4" dirty="0">
                <a:latin typeface="Times New Roman"/>
                <a:cs typeface="Times New Roman"/>
              </a:rPr>
              <a:t> t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-9" dirty="0">
                <a:latin typeface="Times New Roman"/>
                <a:cs typeface="Times New Roman"/>
              </a:rPr>
              <a:t>m</a:t>
            </a:r>
            <a:r>
              <a:rPr sz="1235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3" name="object 3"/>
          <p:cNvSpPr/>
          <p:nvPr/>
        </p:nvSpPr>
        <p:spPr>
          <a:xfrm>
            <a:off x="2256865" y="5080746"/>
            <a:ext cx="2337547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2277035" y="2327461"/>
            <a:ext cx="0" cy="2733115"/>
          </a:xfrm>
          <a:custGeom>
            <a:avLst/>
            <a:gdLst/>
            <a:ahLst/>
            <a:cxnLst/>
            <a:rect l="l" t="t" r="r" b="b"/>
            <a:pathLst>
              <a:path h="3097529">
                <a:moveTo>
                  <a:pt x="0" y="0"/>
                </a:moveTo>
                <a:lnTo>
                  <a:pt x="0" y="309753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2256865" y="2307290"/>
            <a:ext cx="2337547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4574241" y="2326900"/>
            <a:ext cx="0" cy="2733115"/>
          </a:xfrm>
          <a:custGeom>
            <a:avLst/>
            <a:gdLst/>
            <a:ahLst/>
            <a:cxnLst/>
            <a:rect l="l" t="t" r="r" b="b"/>
            <a:pathLst>
              <a:path h="3097530">
                <a:moveTo>
                  <a:pt x="0" y="0"/>
                </a:moveTo>
                <a:lnTo>
                  <a:pt x="0" y="309753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2310653" y="5040405"/>
            <a:ext cx="2229971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2317376" y="2354356"/>
            <a:ext cx="0" cy="2679326"/>
          </a:xfrm>
          <a:custGeom>
            <a:avLst/>
            <a:gdLst/>
            <a:ahLst/>
            <a:cxnLst/>
            <a:rect l="l" t="t" r="r" b="b"/>
            <a:pathLst>
              <a:path h="3036570">
                <a:moveTo>
                  <a:pt x="0" y="0"/>
                </a:moveTo>
                <a:lnTo>
                  <a:pt x="0" y="303657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2310653" y="2347632"/>
            <a:ext cx="2229971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4533900" y="2353796"/>
            <a:ext cx="0" cy="2679326"/>
          </a:xfrm>
          <a:custGeom>
            <a:avLst/>
            <a:gdLst/>
            <a:ahLst/>
            <a:cxnLst/>
            <a:rect l="l" t="t" r="r" b="b"/>
            <a:pathLst>
              <a:path h="3036570">
                <a:moveTo>
                  <a:pt x="0" y="0"/>
                </a:moveTo>
                <a:lnTo>
                  <a:pt x="0" y="303657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1" name="object 11"/>
          <p:cNvSpPr txBox="1"/>
          <p:nvPr/>
        </p:nvSpPr>
        <p:spPr>
          <a:xfrm>
            <a:off x="2570909" y="2423496"/>
            <a:ext cx="1707776" cy="1989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lang="en-US" sz="1235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Discussion</a:t>
            </a:r>
            <a:endParaRPr sz="1235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55757" y="2825773"/>
            <a:ext cx="1922369" cy="5524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6956" marR="11206" indent="-285750" algn="just">
              <a:lnSpc>
                <a:spcPct val="95900"/>
              </a:lnSpc>
              <a:buFont typeface="Wingdings" panose="05000000000000000000" pitchFamily="2" charset="2"/>
              <a:buChar char="§"/>
            </a:pPr>
            <a:r>
              <a:rPr sz="1235" dirty="0" smtClean="0">
                <a:latin typeface="Times New Roman"/>
                <a:cs typeface="Times New Roman"/>
              </a:rPr>
              <a:t>Can</a:t>
            </a:r>
            <a:r>
              <a:rPr sz="1235" spc="4" dirty="0" smtClean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w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9" dirty="0">
                <a:latin typeface="Times New Roman"/>
                <a:cs typeface="Times New Roman"/>
              </a:rPr>
              <a:t> t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l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f</a:t>
            </a:r>
            <a:r>
              <a:rPr sz="1235" spc="18" dirty="0">
                <a:latin typeface="Times New Roman"/>
                <a:cs typeface="Times New Roman"/>
              </a:rPr>
              <a:t> 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spc="4" dirty="0">
                <a:latin typeface="Times New Roman"/>
                <a:cs typeface="Times New Roman"/>
              </a:rPr>
              <a:t>m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22" dirty="0">
                <a:latin typeface="Times New Roman"/>
                <a:cs typeface="Times New Roman"/>
              </a:rPr>
              <a:t>o</a:t>
            </a:r>
            <a:r>
              <a:rPr sz="1235" spc="13" dirty="0">
                <a:latin typeface="Times New Roman"/>
                <a:cs typeface="Times New Roman"/>
              </a:rPr>
              <a:t>n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s a go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d</a:t>
            </a:r>
            <a:r>
              <a:rPr sz="1235" spc="22" dirty="0">
                <a:latin typeface="Times New Roman"/>
                <a:cs typeface="Times New Roman"/>
              </a:rPr>
              <a:t> 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r bad</a:t>
            </a:r>
            <a:r>
              <a:rPr sz="1235" spc="9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p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9" dirty="0">
                <a:latin typeface="Times New Roman"/>
                <a:cs typeface="Times New Roman"/>
              </a:rPr>
              <a:t>rs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n</a:t>
            </a:r>
            <a:r>
              <a:rPr sz="1235" spc="9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j</a:t>
            </a:r>
            <a:r>
              <a:rPr sz="1235" dirty="0">
                <a:latin typeface="Times New Roman"/>
                <a:cs typeface="Times New Roman"/>
              </a:rPr>
              <a:t>u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t </a:t>
            </a:r>
            <a:r>
              <a:rPr sz="1235" spc="13" dirty="0">
                <a:latin typeface="Times New Roman"/>
                <a:cs typeface="Times New Roman"/>
              </a:rPr>
              <a:t>b</a:t>
            </a:r>
            <a:r>
              <a:rPr sz="1235" dirty="0">
                <a:latin typeface="Times New Roman"/>
                <a:cs typeface="Times New Roman"/>
              </a:rPr>
              <a:t>y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r ap</a:t>
            </a:r>
            <a:r>
              <a:rPr sz="1235" spc="13" dirty="0">
                <a:latin typeface="Times New Roman"/>
                <a:cs typeface="Times New Roman"/>
              </a:rPr>
              <a:t>p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a</a:t>
            </a:r>
            <a:r>
              <a:rPr sz="1235" spc="-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an</a:t>
            </a:r>
            <a:r>
              <a:rPr sz="1235" spc="13" dirty="0">
                <a:latin typeface="Times New Roman"/>
                <a:cs typeface="Times New Roman"/>
              </a:rPr>
              <a:t>c</a:t>
            </a:r>
            <a:r>
              <a:rPr sz="1235" dirty="0">
                <a:latin typeface="Times New Roman"/>
                <a:cs typeface="Times New Roman"/>
              </a:rPr>
              <a:t>e?</a:t>
            </a:r>
          </a:p>
        </p:txBody>
      </p:sp>
      <p:sp>
        <p:nvSpPr>
          <p:cNvPr id="13" name="object 13"/>
          <p:cNvSpPr/>
          <p:nvPr/>
        </p:nvSpPr>
        <p:spPr>
          <a:xfrm>
            <a:off x="7556686" y="5080746"/>
            <a:ext cx="2336426" cy="0"/>
          </a:xfrm>
          <a:custGeom>
            <a:avLst/>
            <a:gdLst/>
            <a:ahLst/>
            <a:cxnLst/>
            <a:rect l="l" t="t" r="r" b="b"/>
            <a:pathLst>
              <a:path w="2647950">
                <a:moveTo>
                  <a:pt x="0" y="0"/>
                </a:moveTo>
                <a:lnTo>
                  <a:pt x="264795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4" name="object 14"/>
          <p:cNvSpPr/>
          <p:nvPr/>
        </p:nvSpPr>
        <p:spPr>
          <a:xfrm>
            <a:off x="7576857" y="2327461"/>
            <a:ext cx="0" cy="2733115"/>
          </a:xfrm>
          <a:custGeom>
            <a:avLst/>
            <a:gdLst/>
            <a:ahLst/>
            <a:cxnLst/>
            <a:rect l="l" t="t" r="r" b="b"/>
            <a:pathLst>
              <a:path h="3097529">
                <a:moveTo>
                  <a:pt x="0" y="0"/>
                </a:moveTo>
                <a:lnTo>
                  <a:pt x="0" y="309753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7556686" y="2307290"/>
            <a:ext cx="2336426" cy="0"/>
          </a:xfrm>
          <a:custGeom>
            <a:avLst/>
            <a:gdLst/>
            <a:ahLst/>
            <a:cxnLst/>
            <a:rect l="l" t="t" r="r" b="b"/>
            <a:pathLst>
              <a:path w="2647950">
                <a:moveTo>
                  <a:pt x="0" y="0"/>
                </a:moveTo>
                <a:lnTo>
                  <a:pt x="2647950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9872942" y="2326900"/>
            <a:ext cx="0" cy="2733115"/>
          </a:xfrm>
          <a:custGeom>
            <a:avLst/>
            <a:gdLst/>
            <a:ahLst/>
            <a:cxnLst/>
            <a:rect l="l" t="t" r="r" b="b"/>
            <a:pathLst>
              <a:path h="3097530">
                <a:moveTo>
                  <a:pt x="0" y="0"/>
                </a:moveTo>
                <a:lnTo>
                  <a:pt x="0" y="309753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7610476" y="5040405"/>
            <a:ext cx="2228849" cy="0"/>
          </a:xfrm>
          <a:custGeom>
            <a:avLst/>
            <a:gdLst/>
            <a:ahLst/>
            <a:cxnLst/>
            <a:rect l="l" t="t" r="r" b="b"/>
            <a:pathLst>
              <a:path w="2526029">
                <a:moveTo>
                  <a:pt x="0" y="0"/>
                </a:moveTo>
                <a:lnTo>
                  <a:pt x="2526029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7617199" y="2354356"/>
            <a:ext cx="0" cy="2679326"/>
          </a:xfrm>
          <a:custGeom>
            <a:avLst/>
            <a:gdLst/>
            <a:ahLst/>
            <a:cxnLst/>
            <a:rect l="l" t="t" r="r" b="b"/>
            <a:pathLst>
              <a:path h="3036570">
                <a:moveTo>
                  <a:pt x="0" y="0"/>
                </a:moveTo>
                <a:lnTo>
                  <a:pt x="0" y="303657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7610476" y="2347632"/>
            <a:ext cx="2228849" cy="0"/>
          </a:xfrm>
          <a:custGeom>
            <a:avLst/>
            <a:gdLst/>
            <a:ahLst/>
            <a:cxnLst/>
            <a:rect l="l" t="t" r="r" b="b"/>
            <a:pathLst>
              <a:path w="2526029">
                <a:moveTo>
                  <a:pt x="0" y="0"/>
                </a:moveTo>
                <a:lnTo>
                  <a:pt x="2526029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9832601" y="2353796"/>
            <a:ext cx="0" cy="2679326"/>
          </a:xfrm>
          <a:custGeom>
            <a:avLst/>
            <a:gdLst/>
            <a:ahLst/>
            <a:cxnLst/>
            <a:rect l="l" t="t" r="r" b="b"/>
            <a:pathLst>
              <a:path h="3036570">
                <a:moveTo>
                  <a:pt x="0" y="0"/>
                </a:moveTo>
                <a:lnTo>
                  <a:pt x="0" y="303657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1" name="object 21"/>
          <p:cNvSpPr txBox="1"/>
          <p:nvPr/>
        </p:nvSpPr>
        <p:spPr>
          <a:xfrm>
            <a:off x="7847816" y="2423496"/>
            <a:ext cx="1754281" cy="1989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1235" b="1" i="1" dirty="0">
                <a:solidFill>
                  <a:srgbClr val="00AF50"/>
                </a:solidFill>
                <a:latin typeface="Times New Roman"/>
                <a:cs typeface="Times New Roman"/>
              </a:rPr>
              <a:t>Sugges</a:t>
            </a:r>
            <a:r>
              <a:rPr sz="1235" b="1" i="1" spc="-13" dirty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235" b="1" i="1" spc="-9" dirty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235" b="1" i="1" dirty="0">
                <a:solidFill>
                  <a:srgbClr val="00AF50"/>
                </a:solidFill>
                <a:latin typeface="Times New Roman"/>
                <a:cs typeface="Times New Roman"/>
              </a:rPr>
              <a:t>ons</a:t>
            </a:r>
            <a:r>
              <a:rPr sz="1235" b="1" i="1" spc="4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235" b="1" i="1" spc="-9" dirty="0">
                <a:solidFill>
                  <a:srgbClr val="00AF50"/>
                </a:solidFill>
                <a:latin typeface="Times New Roman"/>
                <a:cs typeface="Times New Roman"/>
              </a:rPr>
              <a:t>f</a:t>
            </a:r>
            <a:r>
              <a:rPr sz="1235" b="1" i="1" dirty="0">
                <a:solidFill>
                  <a:srgbClr val="00AF50"/>
                </a:solidFill>
                <a:latin typeface="Times New Roman"/>
                <a:cs typeface="Times New Roman"/>
              </a:rPr>
              <a:t>or Fac</a:t>
            </a:r>
            <a:r>
              <a:rPr sz="1235" b="1" i="1" spc="-13" dirty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235" b="1" i="1" spc="4" dirty="0">
                <a:solidFill>
                  <a:srgbClr val="00AF50"/>
                </a:solidFill>
                <a:latin typeface="Times New Roman"/>
                <a:cs typeface="Times New Roman"/>
              </a:rPr>
              <a:t>l</a:t>
            </a:r>
            <a:r>
              <a:rPr sz="1235" b="1" i="1" spc="-9" dirty="0">
                <a:solidFill>
                  <a:srgbClr val="00AF50"/>
                </a:solidFill>
                <a:latin typeface="Times New Roman"/>
                <a:cs typeface="Times New Roman"/>
              </a:rPr>
              <a:t>it</a:t>
            </a:r>
            <a:r>
              <a:rPr sz="1235" b="1" i="1" spc="13" dirty="0">
                <a:solidFill>
                  <a:srgbClr val="00AF50"/>
                </a:solidFill>
                <a:latin typeface="Times New Roman"/>
                <a:cs typeface="Times New Roman"/>
              </a:rPr>
              <a:t>a</a:t>
            </a:r>
            <a:r>
              <a:rPr sz="1235" b="1" i="1" spc="-9" dirty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235" b="1" i="1" dirty="0">
                <a:solidFill>
                  <a:srgbClr val="00AF50"/>
                </a:solidFill>
                <a:latin typeface="Times New Roman"/>
                <a:cs typeface="Times New Roman"/>
              </a:rPr>
              <a:t>or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735757" y="2877133"/>
            <a:ext cx="1980640" cy="13419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 marR="12887" algn="just">
              <a:lnSpc>
                <a:spcPct val="96000"/>
              </a:lnSpc>
            </a:pPr>
            <a:r>
              <a:rPr sz="1235" i="1" dirty="0">
                <a:latin typeface="Times New Roman"/>
                <a:cs typeface="Times New Roman"/>
              </a:rPr>
              <a:t>Exp</a:t>
            </a:r>
            <a:r>
              <a:rPr sz="1235" i="1" spc="-13" dirty="0">
                <a:latin typeface="Times New Roman"/>
                <a:cs typeface="Times New Roman"/>
              </a:rPr>
              <a:t>l</a:t>
            </a:r>
            <a:r>
              <a:rPr sz="1235" i="1" dirty="0">
                <a:latin typeface="Times New Roman"/>
                <a:cs typeface="Times New Roman"/>
              </a:rPr>
              <a:t>a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n  </a:t>
            </a:r>
            <a:r>
              <a:rPr sz="1235" i="1" spc="-154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o  </a:t>
            </a:r>
            <a:r>
              <a:rPr sz="1235" i="1" spc="-154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he  </a:t>
            </a:r>
            <a:r>
              <a:rPr sz="1235" i="1" spc="-154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ch</a:t>
            </a:r>
            <a:r>
              <a:rPr sz="1235" i="1" spc="4" dirty="0">
                <a:latin typeface="Times New Roman"/>
                <a:cs typeface="Times New Roman"/>
              </a:rPr>
              <a:t>i</a:t>
            </a:r>
            <a:r>
              <a:rPr sz="1235" i="1" spc="-9" dirty="0">
                <a:latin typeface="Times New Roman"/>
                <a:cs typeface="Times New Roman"/>
              </a:rPr>
              <a:t>l</a:t>
            </a:r>
            <a:r>
              <a:rPr sz="1235" i="1" dirty="0">
                <a:latin typeface="Times New Roman"/>
                <a:cs typeface="Times New Roman"/>
              </a:rPr>
              <a:t>d</a:t>
            </a:r>
            <a:r>
              <a:rPr sz="1235" i="1" spc="-4" dirty="0">
                <a:latin typeface="Times New Roman"/>
                <a:cs typeface="Times New Roman"/>
              </a:rPr>
              <a:t>r</a:t>
            </a:r>
            <a:r>
              <a:rPr sz="1235" i="1" dirty="0">
                <a:latin typeface="Times New Roman"/>
                <a:cs typeface="Times New Roman"/>
              </a:rPr>
              <a:t>en  </a:t>
            </a:r>
            <a:r>
              <a:rPr sz="1235" i="1" spc="-154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hat </a:t>
            </a:r>
            <a:r>
              <a:rPr sz="1235" i="1" spc="-4" dirty="0">
                <a:latin typeface="Times New Roman"/>
                <a:cs typeface="Times New Roman"/>
              </a:rPr>
              <a:t>s</a:t>
            </a:r>
            <a:r>
              <a:rPr sz="1235" i="1" dirty="0">
                <a:latin typeface="Times New Roman"/>
                <a:cs typeface="Times New Roman"/>
              </a:rPr>
              <a:t>o</a:t>
            </a:r>
            <a:r>
              <a:rPr sz="1235" i="1" spc="4" dirty="0">
                <a:latin typeface="Times New Roman"/>
                <a:cs typeface="Times New Roman"/>
              </a:rPr>
              <a:t>m</a:t>
            </a:r>
            <a:r>
              <a:rPr sz="1235" i="1" dirty="0">
                <a:latin typeface="Times New Roman"/>
                <a:cs typeface="Times New Roman"/>
              </a:rPr>
              <a:t>e</a:t>
            </a:r>
            <a:r>
              <a:rPr sz="1235" i="1" spc="-13" dirty="0">
                <a:latin typeface="Times New Roman"/>
                <a:cs typeface="Times New Roman"/>
              </a:rPr>
              <a:t>t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spc="4" dirty="0">
                <a:latin typeface="Times New Roman"/>
                <a:cs typeface="Times New Roman"/>
              </a:rPr>
              <a:t>m</a:t>
            </a:r>
            <a:r>
              <a:rPr sz="1235" i="1" dirty="0">
                <a:latin typeface="Times New Roman"/>
                <a:cs typeface="Times New Roman"/>
              </a:rPr>
              <a:t>es  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spc="13" dirty="0">
                <a:latin typeface="Times New Roman"/>
                <a:cs typeface="Times New Roman"/>
              </a:rPr>
              <a:t>h</a:t>
            </a:r>
            <a:r>
              <a:rPr sz="1235" i="1" dirty="0">
                <a:latin typeface="Times New Roman"/>
                <a:cs typeface="Times New Roman"/>
              </a:rPr>
              <a:t>ey  </a:t>
            </a:r>
            <a:r>
              <a:rPr sz="1235" i="1" spc="4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need  </a:t>
            </a:r>
            <a:r>
              <a:rPr sz="1235" i="1" spc="18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o  </a:t>
            </a:r>
            <a:r>
              <a:rPr sz="1235" i="1" spc="4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be ca</a:t>
            </a:r>
            <a:r>
              <a:rPr sz="1235" i="1" spc="-9" dirty="0">
                <a:latin typeface="Times New Roman"/>
                <a:cs typeface="Times New Roman"/>
              </a:rPr>
              <a:t>r</a:t>
            </a:r>
            <a:r>
              <a:rPr sz="1235" i="1" dirty="0">
                <a:latin typeface="Times New Roman"/>
                <a:cs typeface="Times New Roman"/>
              </a:rPr>
              <a:t>e</a:t>
            </a:r>
            <a:r>
              <a:rPr sz="1235" i="1" spc="-13" dirty="0">
                <a:latin typeface="Times New Roman"/>
                <a:cs typeface="Times New Roman"/>
              </a:rPr>
              <a:t>f</a:t>
            </a:r>
            <a:r>
              <a:rPr sz="1235" i="1" dirty="0">
                <a:latin typeface="Times New Roman"/>
                <a:cs typeface="Times New Roman"/>
              </a:rPr>
              <a:t>u</a:t>
            </a:r>
            <a:r>
              <a:rPr sz="1235" i="1" spc="-9" dirty="0">
                <a:latin typeface="Times New Roman"/>
                <a:cs typeface="Times New Roman"/>
              </a:rPr>
              <a:t>l</a:t>
            </a:r>
            <a:r>
              <a:rPr sz="1235" i="1" dirty="0">
                <a:latin typeface="Times New Roman"/>
                <a:cs typeface="Times New Roman"/>
              </a:rPr>
              <a:t>. </a:t>
            </a:r>
            <a:r>
              <a:rPr sz="1235" i="1" spc="-31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A</a:t>
            </a:r>
            <a:r>
              <a:rPr sz="1235" i="1" spc="-9" dirty="0">
                <a:latin typeface="Times New Roman"/>
                <a:cs typeface="Times New Roman"/>
              </a:rPr>
              <a:t>lt</a:t>
            </a:r>
            <a:r>
              <a:rPr sz="1235" i="1" dirty="0">
                <a:latin typeface="Times New Roman"/>
                <a:cs typeface="Times New Roman"/>
              </a:rPr>
              <a:t>hough </a:t>
            </a:r>
            <a:r>
              <a:rPr sz="1235" i="1" spc="-40" dirty="0">
                <a:latin typeface="Times New Roman"/>
                <a:cs typeface="Times New Roman"/>
              </a:rPr>
              <a:t> </a:t>
            </a:r>
            <a:r>
              <a:rPr sz="1235" i="1" spc="4" dirty="0">
                <a:latin typeface="Times New Roman"/>
                <a:cs typeface="Times New Roman"/>
              </a:rPr>
              <a:t>m</a:t>
            </a:r>
            <a:r>
              <a:rPr sz="1235" i="1" dirty="0">
                <a:latin typeface="Times New Roman"/>
                <a:cs typeface="Times New Roman"/>
              </a:rPr>
              <a:t>o</a:t>
            </a:r>
            <a:r>
              <a:rPr sz="1235" i="1" spc="-4" dirty="0">
                <a:latin typeface="Times New Roman"/>
                <a:cs typeface="Times New Roman"/>
              </a:rPr>
              <a:t>s</a:t>
            </a:r>
            <a:r>
              <a:rPr sz="1235" i="1" dirty="0">
                <a:latin typeface="Times New Roman"/>
                <a:cs typeface="Times New Roman"/>
              </a:rPr>
              <a:t>t </a:t>
            </a:r>
            <a:r>
              <a:rPr sz="1235" i="1" spc="-49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ad</a:t>
            </a:r>
            <a:r>
              <a:rPr sz="1235" i="1" spc="13" dirty="0">
                <a:latin typeface="Times New Roman"/>
                <a:cs typeface="Times New Roman"/>
              </a:rPr>
              <a:t>u</a:t>
            </a:r>
            <a:r>
              <a:rPr sz="1235" i="1" spc="-9" dirty="0">
                <a:latin typeface="Times New Roman"/>
                <a:cs typeface="Times New Roman"/>
              </a:rPr>
              <a:t>lt</a:t>
            </a:r>
            <a:r>
              <a:rPr sz="1235" i="1" dirty="0">
                <a:latin typeface="Times New Roman"/>
                <a:cs typeface="Times New Roman"/>
              </a:rPr>
              <a:t>s a</a:t>
            </a:r>
            <a:r>
              <a:rPr sz="1235" i="1" spc="-9" dirty="0">
                <a:latin typeface="Times New Roman"/>
                <a:cs typeface="Times New Roman"/>
              </a:rPr>
              <a:t>r</a:t>
            </a:r>
            <a:r>
              <a:rPr sz="1235" i="1" dirty="0">
                <a:latin typeface="Times New Roman"/>
                <a:cs typeface="Times New Roman"/>
              </a:rPr>
              <a:t>e </a:t>
            </a:r>
            <a:r>
              <a:rPr sz="1235" i="1" spc="-146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k</a:t>
            </a:r>
            <a:r>
              <a:rPr sz="1235" i="1" spc="-13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nd, </a:t>
            </a:r>
            <a:r>
              <a:rPr sz="1235" i="1" spc="-137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f</a:t>
            </a:r>
            <a:r>
              <a:rPr sz="1235" i="1" spc="9" dirty="0">
                <a:latin typeface="Times New Roman"/>
                <a:cs typeface="Times New Roman"/>
              </a:rPr>
              <a:t>r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end</a:t>
            </a:r>
            <a:r>
              <a:rPr sz="1235" i="1" spc="-13" dirty="0">
                <a:latin typeface="Times New Roman"/>
                <a:cs typeface="Times New Roman"/>
              </a:rPr>
              <a:t>l</a:t>
            </a:r>
            <a:r>
              <a:rPr sz="1235" i="1" dirty="0">
                <a:latin typeface="Times New Roman"/>
                <a:cs typeface="Times New Roman"/>
              </a:rPr>
              <a:t>y </a:t>
            </a:r>
            <a:r>
              <a:rPr sz="1235" i="1" spc="-146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and </a:t>
            </a:r>
            <a:r>
              <a:rPr sz="1235" i="1" spc="-128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he</a:t>
            </a:r>
            <a:r>
              <a:rPr sz="1235" i="1" spc="-13" dirty="0">
                <a:latin typeface="Times New Roman"/>
                <a:cs typeface="Times New Roman"/>
              </a:rPr>
              <a:t>l</a:t>
            </a:r>
            <a:r>
              <a:rPr sz="1235" i="1" spc="13" dirty="0">
                <a:latin typeface="Times New Roman"/>
                <a:cs typeface="Times New Roman"/>
              </a:rPr>
              <a:t>p</a:t>
            </a:r>
            <a:r>
              <a:rPr sz="1235" i="1" spc="-9" dirty="0">
                <a:latin typeface="Times New Roman"/>
                <a:cs typeface="Times New Roman"/>
              </a:rPr>
              <a:t>f</a:t>
            </a:r>
            <a:r>
              <a:rPr sz="1235" i="1" dirty="0">
                <a:latin typeface="Times New Roman"/>
                <a:cs typeface="Times New Roman"/>
              </a:rPr>
              <a:t>u</a:t>
            </a:r>
            <a:r>
              <a:rPr sz="1235" i="1" spc="-9" dirty="0">
                <a:latin typeface="Times New Roman"/>
                <a:cs typeface="Times New Roman"/>
              </a:rPr>
              <a:t>l</a:t>
            </a:r>
            <a:r>
              <a:rPr sz="1235" i="1" dirty="0">
                <a:latin typeface="Times New Roman"/>
                <a:cs typeface="Times New Roman"/>
              </a:rPr>
              <a:t>,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he</a:t>
            </a:r>
            <a:r>
              <a:rPr sz="1235" i="1" spc="-9" dirty="0">
                <a:latin typeface="Times New Roman"/>
                <a:cs typeface="Times New Roman"/>
              </a:rPr>
              <a:t>r</a:t>
            </a:r>
            <a:r>
              <a:rPr sz="1235" i="1" dirty="0">
                <a:latin typeface="Times New Roman"/>
                <a:cs typeface="Times New Roman"/>
              </a:rPr>
              <a:t>e</a:t>
            </a:r>
            <a:r>
              <a:rPr sz="1235" i="1" spc="75" dirty="0">
                <a:latin typeface="Times New Roman"/>
                <a:cs typeface="Times New Roman"/>
              </a:rPr>
              <a:t> </a:t>
            </a:r>
            <a:r>
              <a:rPr sz="1235" i="1" spc="13" dirty="0">
                <a:latin typeface="Times New Roman"/>
                <a:cs typeface="Times New Roman"/>
              </a:rPr>
              <a:t>a</a:t>
            </a:r>
            <a:r>
              <a:rPr sz="1235" i="1" spc="-4" dirty="0">
                <a:latin typeface="Times New Roman"/>
                <a:cs typeface="Times New Roman"/>
              </a:rPr>
              <a:t>r</a:t>
            </a:r>
            <a:r>
              <a:rPr sz="1235" i="1" dirty="0">
                <a:latin typeface="Times New Roman"/>
                <a:cs typeface="Times New Roman"/>
              </a:rPr>
              <a:t>e</a:t>
            </a:r>
            <a:r>
              <a:rPr sz="1235" i="1" spc="75" dirty="0">
                <a:latin typeface="Times New Roman"/>
                <a:cs typeface="Times New Roman"/>
              </a:rPr>
              <a:t> </a:t>
            </a:r>
            <a:r>
              <a:rPr sz="1235" i="1" spc="-4" dirty="0">
                <a:latin typeface="Times New Roman"/>
                <a:cs typeface="Times New Roman"/>
              </a:rPr>
              <a:t>s</a:t>
            </a:r>
            <a:r>
              <a:rPr sz="1235" i="1" dirty="0">
                <a:latin typeface="Times New Roman"/>
                <a:cs typeface="Times New Roman"/>
              </a:rPr>
              <a:t>o</a:t>
            </a:r>
            <a:r>
              <a:rPr sz="1235" i="1" spc="4" dirty="0">
                <a:latin typeface="Times New Roman"/>
                <a:cs typeface="Times New Roman"/>
              </a:rPr>
              <a:t>m</a:t>
            </a:r>
            <a:r>
              <a:rPr sz="1235" i="1" dirty="0">
                <a:latin typeface="Times New Roman"/>
                <a:cs typeface="Times New Roman"/>
              </a:rPr>
              <a:t>e</a:t>
            </a:r>
            <a:r>
              <a:rPr sz="1235" i="1" spc="75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ad</a:t>
            </a:r>
            <a:r>
              <a:rPr sz="1235" i="1" spc="13" dirty="0">
                <a:latin typeface="Times New Roman"/>
                <a:cs typeface="Times New Roman"/>
              </a:rPr>
              <a:t>u</a:t>
            </a:r>
            <a:r>
              <a:rPr sz="1235" i="1" spc="-9" dirty="0">
                <a:latin typeface="Times New Roman"/>
                <a:cs typeface="Times New Roman"/>
              </a:rPr>
              <a:t>l</a:t>
            </a:r>
            <a:r>
              <a:rPr sz="1235" i="1" spc="4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s</a:t>
            </a:r>
            <a:r>
              <a:rPr sz="1235" i="1" spc="71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who</a:t>
            </a:r>
            <a:r>
              <a:rPr sz="1235" i="1" spc="75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a</a:t>
            </a:r>
            <a:r>
              <a:rPr sz="1235" i="1" spc="-4" dirty="0">
                <a:latin typeface="Times New Roman"/>
                <a:cs typeface="Times New Roman"/>
              </a:rPr>
              <a:t>r</a:t>
            </a:r>
            <a:r>
              <a:rPr sz="1235" i="1" dirty="0">
                <a:latin typeface="Times New Roman"/>
                <a:cs typeface="Times New Roman"/>
              </a:rPr>
              <a:t>e not</a:t>
            </a:r>
            <a:r>
              <a:rPr sz="1235" i="1" spc="-4" dirty="0">
                <a:latin typeface="Times New Roman"/>
                <a:cs typeface="Times New Roman"/>
              </a:rPr>
              <a:t> s</a:t>
            </a:r>
            <a:r>
              <a:rPr sz="1235" i="1" dirty="0">
                <a:latin typeface="Times New Roman"/>
                <a:cs typeface="Times New Roman"/>
              </a:rPr>
              <a:t>a</a:t>
            </a:r>
            <a:r>
              <a:rPr sz="1235" i="1" spc="-9" dirty="0">
                <a:latin typeface="Times New Roman"/>
                <a:cs typeface="Times New Roman"/>
              </a:rPr>
              <a:t>f</a:t>
            </a:r>
            <a:r>
              <a:rPr sz="1235" i="1" dirty="0">
                <a:latin typeface="Times New Roman"/>
                <a:cs typeface="Times New Roman"/>
              </a:rPr>
              <a:t>e.</a:t>
            </a:r>
            <a:endParaRPr sz="1235">
              <a:latin typeface="Times New Roman"/>
              <a:cs typeface="Times New Roman"/>
            </a:endParaRPr>
          </a:p>
          <a:p>
            <a:pPr>
              <a:lnSpc>
                <a:spcPts val="441"/>
              </a:lnSpc>
              <a:spcBef>
                <a:spcPts val="19"/>
              </a:spcBef>
            </a:pPr>
            <a:endParaRPr sz="441"/>
          </a:p>
          <a:p>
            <a:pPr marL="11206" marR="11206" algn="just"/>
            <a:r>
              <a:rPr sz="1235" i="1" dirty="0">
                <a:latin typeface="Times New Roman"/>
                <a:cs typeface="Times New Roman"/>
              </a:rPr>
              <a:t>So</a:t>
            </a:r>
            <a:r>
              <a:rPr sz="1235" i="1" spc="4" dirty="0">
                <a:latin typeface="Times New Roman"/>
                <a:cs typeface="Times New Roman"/>
              </a:rPr>
              <a:t>m</a:t>
            </a:r>
            <a:r>
              <a:rPr sz="1235" i="1" dirty="0">
                <a:latin typeface="Times New Roman"/>
                <a:cs typeface="Times New Roman"/>
              </a:rPr>
              <a:t>e</a:t>
            </a:r>
            <a:r>
              <a:rPr sz="1235" i="1" spc="-13" dirty="0">
                <a:latin typeface="Times New Roman"/>
                <a:cs typeface="Times New Roman"/>
              </a:rPr>
              <a:t>t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spc="4" dirty="0">
                <a:latin typeface="Times New Roman"/>
                <a:cs typeface="Times New Roman"/>
              </a:rPr>
              <a:t>m</a:t>
            </a:r>
            <a:r>
              <a:rPr sz="1235" i="1" dirty="0">
                <a:latin typeface="Times New Roman"/>
                <a:cs typeface="Times New Roman"/>
              </a:rPr>
              <a:t>es    </a:t>
            </a:r>
            <a:r>
              <a:rPr sz="1235" i="1" spc="-18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an    </a:t>
            </a:r>
            <a:r>
              <a:rPr sz="1235" i="1" spc="-13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adu</a:t>
            </a:r>
            <a:r>
              <a:rPr sz="1235" i="1" spc="-9" dirty="0">
                <a:latin typeface="Times New Roman"/>
                <a:cs typeface="Times New Roman"/>
              </a:rPr>
              <a:t>l</a:t>
            </a:r>
            <a:r>
              <a:rPr sz="1235" i="1" dirty="0">
                <a:latin typeface="Times New Roman"/>
                <a:cs typeface="Times New Roman"/>
              </a:rPr>
              <a:t>t    </a:t>
            </a:r>
            <a:r>
              <a:rPr sz="1235" i="1" spc="-22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can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35757" y="4208087"/>
            <a:ext cx="1979519" cy="7367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 marR="11206" algn="just">
              <a:lnSpc>
                <a:spcPct val="96400"/>
              </a:lnSpc>
            </a:pPr>
            <a:r>
              <a:rPr sz="1235" i="1" dirty="0">
                <a:latin typeface="Times New Roman"/>
                <a:cs typeface="Times New Roman"/>
              </a:rPr>
              <a:t>appear   </a:t>
            </a:r>
            <a:r>
              <a:rPr sz="1235" i="1" spc="-150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o   </a:t>
            </a:r>
            <a:r>
              <a:rPr sz="1235" i="1" spc="-146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be   </a:t>
            </a:r>
            <a:r>
              <a:rPr sz="1235" i="1" spc="-128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f</a:t>
            </a:r>
            <a:r>
              <a:rPr sz="1235" i="1" spc="-4" dirty="0">
                <a:latin typeface="Times New Roman"/>
                <a:cs typeface="Times New Roman"/>
              </a:rPr>
              <a:t>r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en</a:t>
            </a:r>
            <a:r>
              <a:rPr sz="1235" i="1" spc="13" dirty="0">
                <a:latin typeface="Times New Roman"/>
                <a:cs typeface="Times New Roman"/>
              </a:rPr>
              <a:t>d</a:t>
            </a:r>
            <a:r>
              <a:rPr sz="1235" i="1" spc="-9" dirty="0">
                <a:latin typeface="Times New Roman"/>
                <a:cs typeface="Times New Roman"/>
              </a:rPr>
              <a:t>l</a:t>
            </a:r>
            <a:r>
              <a:rPr sz="1235" i="1" dirty="0">
                <a:latin typeface="Times New Roman"/>
                <a:cs typeface="Times New Roman"/>
              </a:rPr>
              <a:t>y   </a:t>
            </a:r>
            <a:r>
              <a:rPr sz="1235" i="1" spc="-146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but </a:t>
            </a:r>
            <a:r>
              <a:rPr sz="1235" i="1" spc="-4" dirty="0">
                <a:latin typeface="Times New Roman"/>
                <a:cs typeface="Times New Roman"/>
              </a:rPr>
              <a:t>r</a:t>
            </a:r>
            <a:r>
              <a:rPr sz="1235" i="1" dirty="0">
                <a:latin typeface="Times New Roman"/>
                <a:cs typeface="Times New Roman"/>
              </a:rPr>
              <a:t>ea</a:t>
            </a:r>
            <a:r>
              <a:rPr sz="1235" i="1" spc="-13" dirty="0">
                <a:latin typeface="Times New Roman"/>
                <a:cs typeface="Times New Roman"/>
              </a:rPr>
              <a:t>l</a:t>
            </a:r>
            <a:r>
              <a:rPr sz="1235" i="1" spc="-9" dirty="0">
                <a:latin typeface="Times New Roman"/>
                <a:cs typeface="Times New Roman"/>
              </a:rPr>
              <a:t>l</a:t>
            </a:r>
            <a:r>
              <a:rPr sz="1235" i="1" dirty="0">
                <a:latin typeface="Times New Roman"/>
                <a:cs typeface="Times New Roman"/>
              </a:rPr>
              <a:t>y</a:t>
            </a:r>
            <a:r>
              <a:rPr sz="1235" i="1" spc="35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hey</a:t>
            </a:r>
            <a:r>
              <a:rPr sz="1235" i="1" spc="35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a</a:t>
            </a:r>
            <a:r>
              <a:rPr sz="1235" i="1" spc="-4" dirty="0">
                <a:latin typeface="Times New Roman"/>
                <a:cs typeface="Times New Roman"/>
              </a:rPr>
              <a:t>r</a:t>
            </a:r>
            <a:r>
              <a:rPr sz="1235" i="1" dirty="0">
                <a:latin typeface="Times New Roman"/>
                <a:cs typeface="Times New Roman"/>
              </a:rPr>
              <a:t>e</a:t>
            </a:r>
            <a:r>
              <a:rPr sz="1235" i="1" spc="40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spc="-4" dirty="0">
                <a:latin typeface="Times New Roman"/>
                <a:cs typeface="Times New Roman"/>
              </a:rPr>
              <a:t>r</a:t>
            </a:r>
            <a:r>
              <a:rPr sz="1235" i="1" spc="13" dirty="0">
                <a:latin typeface="Times New Roman"/>
                <a:cs typeface="Times New Roman"/>
              </a:rPr>
              <a:t>y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ng</a:t>
            </a:r>
            <a:r>
              <a:rPr sz="1235" i="1" spc="22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o</a:t>
            </a:r>
            <a:r>
              <a:rPr sz="1235" i="1" spc="40" dirty="0">
                <a:latin typeface="Times New Roman"/>
                <a:cs typeface="Times New Roman"/>
              </a:rPr>
              <a:t> </a:t>
            </a:r>
            <a:r>
              <a:rPr sz="1235" i="1" spc="4" dirty="0">
                <a:latin typeface="Times New Roman"/>
                <a:cs typeface="Times New Roman"/>
              </a:rPr>
              <a:t>t</a:t>
            </a:r>
            <a:r>
              <a:rPr sz="1235" i="1" spc="-4" dirty="0">
                <a:latin typeface="Times New Roman"/>
                <a:cs typeface="Times New Roman"/>
              </a:rPr>
              <a:t>r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ck</a:t>
            </a:r>
            <a:r>
              <a:rPr sz="1235" i="1" spc="22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a ch</a:t>
            </a:r>
            <a:r>
              <a:rPr sz="1235" i="1" spc="-13" dirty="0">
                <a:latin typeface="Times New Roman"/>
                <a:cs typeface="Times New Roman"/>
              </a:rPr>
              <a:t>i</a:t>
            </a:r>
            <a:r>
              <a:rPr sz="1235" i="1" spc="-9" dirty="0">
                <a:latin typeface="Times New Roman"/>
                <a:cs typeface="Times New Roman"/>
              </a:rPr>
              <a:t>l</a:t>
            </a:r>
            <a:r>
              <a:rPr sz="1235" i="1" dirty="0">
                <a:latin typeface="Times New Roman"/>
                <a:cs typeface="Times New Roman"/>
              </a:rPr>
              <a:t>d  </a:t>
            </a:r>
            <a:r>
              <a:rPr sz="1235" i="1" spc="128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n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o  </a:t>
            </a:r>
            <a:r>
              <a:rPr sz="1235" i="1" spc="128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do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ng  </a:t>
            </a:r>
            <a:r>
              <a:rPr sz="1235" i="1" spc="128" dirty="0">
                <a:latin typeface="Times New Roman"/>
                <a:cs typeface="Times New Roman"/>
              </a:rPr>
              <a:t> </a:t>
            </a:r>
            <a:r>
              <a:rPr sz="1235" i="1" spc="-4" dirty="0">
                <a:latin typeface="Times New Roman"/>
                <a:cs typeface="Times New Roman"/>
              </a:rPr>
              <a:t>s</a:t>
            </a:r>
            <a:r>
              <a:rPr sz="1235" i="1" dirty="0">
                <a:latin typeface="Times New Roman"/>
                <a:cs typeface="Times New Roman"/>
              </a:rPr>
              <a:t>o</a:t>
            </a:r>
            <a:r>
              <a:rPr sz="1235" i="1" spc="4" dirty="0">
                <a:latin typeface="Times New Roman"/>
                <a:cs typeface="Times New Roman"/>
              </a:rPr>
              <a:t>m</a:t>
            </a:r>
            <a:r>
              <a:rPr sz="1235" i="1" dirty="0">
                <a:latin typeface="Times New Roman"/>
                <a:cs typeface="Times New Roman"/>
              </a:rPr>
              <a:t>e</a:t>
            </a:r>
            <a:r>
              <a:rPr sz="1235" i="1" spc="-13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h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ng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hat</a:t>
            </a:r>
            <a:r>
              <a:rPr sz="1235" i="1" spc="-4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s un</a:t>
            </a:r>
            <a:r>
              <a:rPr sz="1235" i="1" spc="-4" dirty="0">
                <a:latin typeface="Times New Roman"/>
                <a:cs typeface="Times New Roman"/>
              </a:rPr>
              <a:t>s</a:t>
            </a:r>
            <a:r>
              <a:rPr sz="1235" i="1" dirty="0">
                <a:latin typeface="Times New Roman"/>
                <a:cs typeface="Times New Roman"/>
              </a:rPr>
              <a:t>a</a:t>
            </a:r>
            <a:r>
              <a:rPr sz="1235" i="1" spc="-9" dirty="0">
                <a:latin typeface="Times New Roman"/>
                <a:cs typeface="Times New Roman"/>
              </a:rPr>
              <a:t>f</a:t>
            </a:r>
            <a:r>
              <a:rPr sz="1235" i="1" dirty="0">
                <a:latin typeface="Times New Roman"/>
                <a:cs typeface="Times New Roman"/>
              </a:rPr>
              <a:t>e</a:t>
            </a:r>
            <a:r>
              <a:rPr sz="1235" i="1" spc="4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f</a:t>
            </a:r>
            <a:r>
              <a:rPr sz="1235" i="1" spc="13" dirty="0">
                <a:latin typeface="Times New Roman"/>
                <a:cs typeface="Times New Roman"/>
              </a:rPr>
              <a:t>o</a:t>
            </a:r>
            <a:r>
              <a:rPr sz="1235" i="1" dirty="0">
                <a:latin typeface="Times New Roman"/>
                <a:cs typeface="Times New Roman"/>
              </a:rPr>
              <a:t>r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he</a:t>
            </a:r>
            <a:r>
              <a:rPr sz="1235" i="1" spc="4" dirty="0">
                <a:latin typeface="Times New Roman"/>
                <a:cs typeface="Times New Roman"/>
              </a:rPr>
              <a:t>m</a:t>
            </a:r>
            <a:r>
              <a:rPr sz="1235" i="1" dirty="0">
                <a:latin typeface="Times New Roman"/>
                <a:cs typeface="Times New Roman"/>
              </a:rPr>
              <a:t>.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852147" y="5080746"/>
            <a:ext cx="2457450" cy="0"/>
          </a:xfrm>
          <a:custGeom>
            <a:avLst/>
            <a:gdLst/>
            <a:ahLst/>
            <a:cxnLst/>
            <a:rect l="l" t="t" r="r" b="b"/>
            <a:pathLst>
              <a:path w="2785110">
                <a:moveTo>
                  <a:pt x="0" y="0"/>
                </a:moveTo>
                <a:lnTo>
                  <a:pt x="278511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5" name="object 25"/>
          <p:cNvSpPr/>
          <p:nvPr/>
        </p:nvSpPr>
        <p:spPr>
          <a:xfrm>
            <a:off x="4872317" y="2327461"/>
            <a:ext cx="0" cy="2733115"/>
          </a:xfrm>
          <a:custGeom>
            <a:avLst/>
            <a:gdLst/>
            <a:ahLst/>
            <a:cxnLst/>
            <a:rect l="l" t="t" r="r" b="b"/>
            <a:pathLst>
              <a:path h="3097529">
                <a:moveTo>
                  <a:pt x="0" y="0"/>
                </a:moveTo>
                <a:lnTo>
                  <a:pt x="0" y="309753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6" name="object 26"/>
          <p:cNvSpPr/>
          <p:nvPr/>
        </p:nvSpPr>
        <p:spPr>
          <a:xfrm>
            <a:off x="4852147" y="2307290"/>
            <a:ext cx="2457450" cy="0"/>
          </a:xfrm>
          <a:custGeom>
            <a:avLst/>
            <a:gdLst/>
            <a:ahLst/>
            <a:cxnLst/>
            <a:rect l="l" t="t" r="r" b="b"/>
            <a:pathLst>
              <a:path w="2785110">
                <a:moveTo>
                  <a:pt x="0" y="0"/>
                </a:moveTo>
                <a:lnTo>
                  <a:pt x="2785110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7289426" y="2326900"/>
            <a:ext cx="0" cy="2733115"/>
          </a:xfrm>
          <a:custGeom>
            <a:avLst/>
            <a:gdLst/>
            <a:ahLst/>
            <a:cxnLst/>
            <a:rect l="l" t="t" r="r" b="b"/>
            <a:pathLst>
              <a:path h="3097530">
                <a:moveTo>
                  <a:pt x="0" y="0"/>
                </a:moveTo>
                <a:lnTo>
                  <a:pt x="0" y="309753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4905934" y="5040405"/>
            <a:ext cx="2349874" cy="0"/>
          </a:xfrm>
          <a:custGeom>
            <a:avLst/>
            <a:gdLst/>
            <a:ahLst/>
            <a:cxnLst/>
            <a:rect l="l" t="t" r="r" b="b"/>
            <a:pathLst>
              <a:path w="2663190">
                <a:moveTo>
                  <a:pt x="0" y="0"/>
                </a:moveTo>
                <a:lnTo>
                  <a:pt x="266319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9" name="object 29"/>
          <p:cNvSpPr/>
          <p:nvPr/>
        </p:nvSpPr>
        <p:spPr>
          <a:xfrm>
            <a:off x="4912658" y="2354356"/>
            <a:ext cx="0" cy="2679326"/>
          </a:xfrm>
          <a:custGeom>
            <a:avLst/>
            <a:gdLst/>
            <a:ahLst/>
            <a:cxnLst/>
            <a:rect l="l" t="t" r="r" b="b"/>
            <a:pathLst>
              <a:path h="3036570">
                <a:moveTo>
                  <a:pt x="0" y="0"/>
                </a:moveTo>
                <a:lnTo>
                  <a:pt x="0" y="303657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0" name="object 30"/>
          <p:cNvSpPr/>
          <p:nvPr/>
        </p:nvSpPr>
        <p:spPr>
          <a:xfrm>
            <a:off x="4905934" y="2347632"/>
            <a:ext cx="2349874" cy="0"/>
          </a:xfrm>
          <a:custGeom>
            <a:avLst/>
            <a:gdLst/>
            <a:ahLst/>
            <a:cxnLst/>
            <a:rect l="l" t="t" r="r" b="b"/>
            <a:pathLst>
              <a:path w="2663190">
                <a:moveTo>
                  <a:pt x="0" y="0"/>
                </a:moveTo>
                <a:lnTo>
                  <a:pt x="266319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7249084" y="2353796"/>
            <a:ext cx="0" cy="2679326"/>
          </a:xfrm>
          <a:custGeom>
            <a:avLst/>
            <a:gdLst/>
            <a:ahLst/>
            <a:cxnLst/>
            <a:rect l="l" t="t" r="r" b="b"/>
            <a:pathLst>
              <a:path h="3036570">
                <a:moveTo>
                  <a:pt x="0" y="0"/>
                </a:moveTo>
                <a:lnTo>
                  <a:pt x="0" y="303657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2" name="object 32"/>
          <p:cNvSpPr txBox="1"/>
          <p:nvPr/>
        </p:nvSpPr>
        <p:spPr>
          <a:xfrm>
            <a:off x="5781114" y="2423496"/>
            <a:ext cx="599515" cy="1989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1235" b="1" spc="4" dirty="0">
                <a:solidFill>
                  <a:srgbClr val="006FC0"/>
                </a:solidFill>
                <a:latin typeface="Times New Roman"/>
                <a:cs typeface="Times New Roman"/>
              </a:rPr>
              <a:t>A</a:t>
            </a:r>
            <a:r>
              <a:rPr sz="1235" b="1" dirty="0">
                <a:solidFill>
                  <a:srgbClr val="006FC0"/>
                </a:solidFill>
                <a:latin typeface="Times New Roman"/>
                <a:cs typeface="Times New Roman"/>
              </a:rPr>
              <a:t>n</a:t>
            </a:r>
            <a:r>
              <a:rPr sz="1235" b="1" spc="-22" dirty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r>
              <a:rPr sz="1235" b="1" spc="22" dirty="0">
                <a:solidFill>
                  <a:srgbClr val="006FC0"/>
                </a:solidFill>
                <a:latin typeface="Times New Roman"/>
                <a:cs typeface="Times New Roman"/>
              </a:rPr>
              <a:t>w</a:t>
            </a:r>
            <a:r>
              <a:rPr sz="1235" b="1" dirty="0">
                <a:solidFill>
                  <a:srgbClr val="006FC0"/>
                </a:solidFill>
                <a:latin typeface="Times New Roman"/>
                <a:cs typeface="Times New Roman"/>
              </a:rPr>
              <a:t>ers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951655" y="2816711"/>
            <a:ext cx="2103344" cy="3731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12923" marR="11206" indent="-201717">
              <a:lnSpc>
                <a:spcPts val="1446"/>
              </a:lnSpc>
            </a:pPr>
            <a:r>
              <a:rPr sz="1235" dirty="0">
                <a:latin typeface="Times New Roman"/>
                <a:cs typeface="Times New Roman"/>
              </a:rPr>
              <a:t>1. </a:t>
            </a:r>
            <a:r>
              <a:rPr sz="1235" spc="44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N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,</a:t>
            </a:r>
            <a:r>
              <a:rPr sz="1235" spc="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w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cann</a:t>
            </a:r>
            <a:r>
              <a:rPr sz="1235" spc="-22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l</a:t>
            </a:r>
            <a:r>
              <a:rPr sz="1235" spc="9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a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pe</a:t>
            </a:r>
            <a:r>
              <a:rPr sz="1235" spc="-9" dirty="0">
                <a:latin typeface="Times New Roman"/>
                <a:cs typeface="Times New Roman"/>
              </a:rPr>
              <a:t>r</a:t>
            </a:r>
            <a:r>
              <a:rPr sz="1235" spc="9" dirty="0">
                <a:latin typeface="Times New Roman"/>
                <a:cs typeface="Times New Roman"/>
              </a:rPr>
              <a:t>s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n</a:t>
            </a:r>
            <a:r>
              <a:rPr sz="1235" spc="-9" dirty="0">
                <a:latin typeface="Times New Roman"/>
                <a:cs typeface="Times New Roman"/>
              </a:rPr>
              <a:t>’</a:t>
            </a:r>
            <a:r>
              <a:rPr sz="1235" dirty="0">
                <a:latin typeface="Times New Roman"/>
                <a:cs typeface="Times New Roman"/>
              </a:rPr>
              <a:t>s cha</a:t>
            </a:r>
            <a:r>
              <a:rPr sz="1235" spc="-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ac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r </a:t>
            </a:r>
            <a:r>
              <a:rPr sz="1235" spc="13" dirty="0">
                <a:latin typeface="Times New Roman"/>
                <a:cs typeface="Times New Roman"/>
              </a:rPr>
              <a:t>b</a:t>
            </a:r>
            <a:r>
              <a:rPr sz="1235" dirty="0">
                <a:latin typeface="Times New Roman"/>
                <a:cs typeface="Times New Roman"/>
              </a:rPr>
              <a:t>y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4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r</a:t>
            </a:r>
            <a:r>
              <a:rPr sz="1235" spc="13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app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spc="-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an</a:t>
            </a:r>
            <a:r>
              <a:rPr sz="1235" spc="13" dirty="0">
                <a:latin typeface="Times New Roman"/>
                <a:cs typeface="Times New Roman"/>
              </a:rPr>
              <a:t>c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.</a:t>
            </a:r>
            <a:endParaRPr sz="1235">
              <a:latin typeface="Times New Roman"/>
              <a:cs typeface="Times New Roman"/>
            </a:endParaRPr>
          </a:p>
        </p:txBody>
      </p:sp>
      <p:pic>
        <p:nvPicPr>
          <p:cNvPr id="35" name="Picture 34" descr="20170817205817_00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970" y="409900"/>
            <a:ext cx="2160137" cy="1527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4007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817205817_00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660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/>
          <p:cNvSpPr txBox="1"/>
          <p:nvPr/>
        </p:nvSpPr>
        <p:spPr>
          <a:xfrm>
            <a:off x="1696343" y="1056860"/>
            <a:ext cx="6019800" cy="16103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3761740" algn="just">
              <a:lnSpc>
                <a:spcPct val="100000"/>
              </a:lnSpc>
            </a:pPr>
            <a:r>
              <a:rPr sz="1400" b="1" spc="-20" dirty="0" smtClean="0">
                <a:solidFill>
                  <a:srgbClr val="C00000"/>
                </a:solidFill>
                <a:latin typeface="Times New Roman"/>
                <a:cs typeface="Times New Roman"/>
              </a:rPr>
              <a:t>P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ure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7: </a:t>
            </a:r>
            <a:r>
              <a:rPr sz="1400" b="1" spc="-20" dirty="0" smtClean="0">
                <a:solidFill>
                  <a:srgbClr val="C00000"/>
                </a:solidFill>
                <a:latin typeface="Times New Roman"/>
                <a:cs typeface="Times New Roman"/>
              </a:rPr>
              <a:t>F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ee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l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ng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unaccep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ed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200"/>
              </a:lnSpc>
              <a:spcBef>
                <a:spcPts val="20"/>
              </a:spcBef>
            </a:pPr>
            <a:endParaRPr sz="1200" dirty="0"/>
          </a:p>
          <a:p>
            <a:pPr marL="12700" marR="5530850" algn="just">
              <a:lnSpc>
                <a:spcPct val="100000"/>
              </a:lnSpc>
            </a:pPr>
            <a:r>
              <a:rPr sz="1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4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or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y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550"/>
              </a:lnSpc>
              <a:spcBef>
                <a:spcPts val="0"/>
              </a:spcBef>
            </a:pPr>
            <a:endParaRPr sz="550" dirty="0"/>
          </a:p>
          <a:p>
            <a:pPr marL="12700" marR="12700" algn="just">
              <a:lnSpc>
                <a:spcPct val="96000"/>
              </a:lnSpc>
            </a:pPr>
            <a:r>
              <a:rPr sz="1400" spc="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s</a:t>
            </a:r>
            <a:r>
              <a:rPr sz="1400" spc="40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hey</a:t>
            </a:r>
            <a:r>
              <a:rPr sz="1400" spc="4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cha</a:t>
            </a:r>
            <a:r>
              <a:rPr sz="1400" spc="5" dirty="0" smtClean="0">
                <a:latin typeface="Times New Roman"/>
                <a:cs typeface="Times New Roman"/>
              </a:rPr>
              <a:t>tt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d,</a:t>
            </a:r>
            <a:r>
              <a:rPr sz="1400" spc="55" dirty="0" smtClean="0">
                <a:latin typeface="Times New Roman"/>
                <a:cs typeface="Times New Roman"/>
              </a:rPr>
              <a:t> </a:t>
            </a:r>
            <a:r>
              <a:rPr lang="en-US" sz="1400" spc="0" dirty="0" smtClean="0">
                <a:latin typeface="Times New Roman"/>
                <a:cs typeface="Times New Roman"/>
              </a:rPr>
              <a:t>the man</a:t>
            </a:r>
            <a:r>
              <a:rPr sz="1400" spc="165" dirty="0" smtClean="0">
                <a:latin typeface="Times New Roman"/>
                <a:cs typeface="Times New Roman"/>
              </a:rPr>
              <a:t> 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165" dirty="0" smtClean="0">
                <a:latin typeface="Times New Roman"/>
                <a:cs typeface="Times New Roman"/>
              </a:rPr>
              <a:t> </a:t>
            </a:r>
            <a:r>
              <a:rPr lang="en-US" sz="1400" spc="165" dirty="0" smtClean="0">
                <a:latin typeface="Times New Roman"/>
                <a:cs typeface="Times New Roman"/>
              </a:rPr>
              <a:t>Mercy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14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ew</a:t>
            </a:r>
            <a:r>
              <a:rPr sz="1400" spc="170" dirty="0" smtClean="0">
                <a:latin typeface="Times New Roman"/>
                <a:cs typeface="Times New Roman"/>
              </a:rPr>
              <a:t> </a:t>
            </a:r>
            <a:r>
              <a:rPr lang="en-US" sz="1400" spc="170" dirty="0" smtClean="0">
                <a:latin typeface="Times New Roman"/>
                <a:cs typeface="Times New Roman"/>
              </a:rPr>
              <a:t>ph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ne</a:t>
            </a:r>
            <a:r>
              <a:rPr sz="1400" spc="14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0" dirty="0" smtClean="0">
                <a:latin typeface="Times New Roman"/>
                <a:cs typeface="Times New Roman"/>
              </a:rPr>
              <a:t>’</a:t>
            </a:r>
            <a:r>
              <a:rPr sz="1400" spc="0" dirty="0" smtClean="0">
                <a:latin typeface="Times New Roman"/>
                <a:cs typeface="Times New Roman"/>
              </a:rPr>
              <a:t>d </a:t>
            </a:r>
            <a:r>
              <a:rPr sz="1400" spc="5" dirty="0" smtClean="0">
                <a:latin typeface="Times New Roman"/>
                <a:cs typeface="Times New Roman"/>
              </a:rPr>
              <a:t>j</a:t>
            </a:r>
            <a:r>
              <a:rPr sz="1400" spc="0" dirty="0" smtClean="0">
                <a:latin typeface="Times New Roman"/>
                <a:cs typeface="Times New Roman"/>
              </a:rPr>
              <a:t>u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114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b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-20" dirty="0" smtClean="0">
                <a:latin typeface="Times New Roman"/>
                <a:cs typeface="Times New Roman"/>
              </a:rPr>
              <a:t>g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114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12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12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m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15" dirty="0" smtClean="0">
                <a:latin typeface="Times New Roman"/>
                <a:cs typeface="Times New Roman"/>
              </a:rPr>
              <a:t>k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.</a:t>
            </a:r>
            <a:r>
              <a:rPr sz="1400" spc="135" dirty="0" smtClean="0">
                <a:latin typeface="Times New Roman"/>
                <a:cs typeface="Times New Roman"/>
              </a:rPr>
              <a:t> </a:t>
            </a:r>
            <a:r>
              <a:rPr sz="1400" spc="-15" dirty="0" smtClean="0">
                <a:latin typeface="Times New Roman"/>
                <a:cs typeface="Times New Roman"/>
              </a:rPr>
              <a:t>B</a:t>
            </a:r>
            <a:r>
              <a:rPr sz="1400" spc="0" dirty="0" smtClean="0">
                <a:latin typeface="Times New Roman"/>
                <a:cs typeface="Times New Roman"/>
              </a:rPr>
              <a:t>ut</a:t>
            </a:r>
            <a:r>
              <a:rPr sz="1400" spc="114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10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d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dn</a:t>
            </a:r>
            <a:r>
              <a:rPr sz="1400" spc="-10" dirty="0" smtClean="0">
                <a:latin typeface="Times New Roman"/>
                <a:cs typeface="Times New Roman"/>
              </a:rPr>
              <a:t>’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114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eem</a:t>
            </a:r>
            <a:r>
              <a:rPr sz="1400" spc="114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10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-10" dirty="0" smtClean="0">
                <a:latin typeface="Times New Roman"/>
                <a:cs typeface="Times New Roman"/>
              </a:rPr>
              <a:t>ti</a:t>
            </a:r>
            <a:r>
              <a:rPr sz="1400" spc="15" dirty="0" smtClean="0">
                <a:latin typeface="Times New Roman"/>
                <a:cs typeface="Times New Roman"/>
              </a:rPr>
              <a:t>c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150" dirty="0" smtClean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Precious 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125" dirty="0" smtClean="0">
                <a:latin typeface="Times New Roman"/>
                <a:cs typeface="Times New Roman"/>
              </a:rPr>
              <a:t> 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10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j</a:t>
            </a:r>
            <a:r>
              <a:rPr sz="1400" spc="0" dirty="0" smtClean="0">
                <a:latin typeface="Times New Roman"/>
                <a:cs typeface="Times New Roman"/>
              </a:rPr>
              <a:t>u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114" dirty="0" smtClean="0">
                <a:latin typeface="Times New Roman"/>
                <a:cs typeface="Times New Roman"/>
              </a:rPr>
              <a:t> 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14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on 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r</a:t>
            </a:r>
            <a:r>
              <a:rPr sz="1400" spc="20" dirty="0" smtClean="0">
                <a:latin typeface="Times New Roman"/>
                <a:cs typeface="Times New Roman"/>
              </a:rPr>
              <a:t> 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k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g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at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lang="en-US" sz="1400" dirty="0" smtClean="0">
                <a:latin typeface="Times New Roman"/>
                <a:cs typeface="Times New Roman"/>
              </a:rPr>
              <a:t>wo</a:t>
            </a:r>
            <a:r>
              <a:rPr sz="1400" spc="0" dirty="0" smtClean="0">
                <a:latin typeface="Times New Roman"/>
                <a:cs typeface="Times New Roman"/>
              </a:rPr>
              <a:t> 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f</a:t>
            </a:r>
            <a:r>
              <a:rPr sz="1400" spc="20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he</a:t>
            </a:r>
            <a:r>
              <a:rPr sz="1400" spc="5" dirty="0" smtClean="0">
                <a:latin typeface="Times New Roman"/>
                <a:cs typeface="Times New Roman"/>
              </a:rPr>
              <a:t>m</a:t>
            </a:r>
            <a:r>
              <a:rPr sz="1400" spc="0" dirty="0" smtClean="0"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1662370" y="6196296"/>
            <a:ext cx="2649220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1685231" y="3026376"/>
            <a:ext cx="0" cy="3147060"/>
          </a:xfrm>
          <a:custGeom>
            <a:avLst/>
            <a:gdLst/>
            <a:ahLst/>
            <a:cxnLst/>
            <a:rect l="l" t="t" r="r" b="b"/>
            <a:pathLst>
              <a:path h="3147060">
                <a:moveTo>
                  <a:pt x="0" y="0"/>
                </a:moveTo>
                <a:lnTo>
                  <a:pt x="0" y="314706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5"/>
          <p:cNvSpPr/>
          <p:nvPr/>
        </p:nvSpPr>
        <p:spPr>
          <a:xfrm>
            <a:off x="1662370" y="3003516"/>
            <a:ext cx="2649220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6"/>
          <p:cNvSpPr/>
          <p:nvPr/>
        </p:nvSpPr>
        <p:spPr>
          <a:xfrm>
            <a:off x="4288730" y="3026376"/>
            <a:ext cx="0" cy="3147060"/>
          </a:xfrm>
          <a:custGeom>
            <a:avLst/>
            <a:gdLst/>
            <a:ahLst/>
            <a:cxnLst/>
            <a:rect l="l" t="t" r="r" b="b"/>
            <a:pathLst>
              <a:path h="3147060">
                <a:moveTo>
                  <a:pt x="0" y="0"/>
                </a:moveTo>
                <a:lnTo>
                  <a:pt x="0" y="314706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7"/>
          <p:cNvSpPr/>
          <p:nvPr/>
        </p:nvSpPr>
        <p:spPr>
          <a:xfrm>
            <a:off x="1723331" y="6150577"/>
            <a:ext cx="2527299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299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8"/>
          <p:cNvSpPr/>
          <p:nvPr/>
        </p:nvSpPr>
        <p:spPr>
          <a:xfrm>
            <a:off x="1730951" y="3056857"/>
            <a:ext cx="0" cy="3086100"/>
          </a:xfrm>
          <a:custGeom>
            <a:avLst/>
            <a:gdLst/>
            <a:ahLst/>
            <a:cxnLst/>
            <a:rect l="l" t="t" r="r" b="b"/>
            <a:pathLst>
              <a:path h="3086100">
                <a:moveTo>
                  <a:pt x="0" y="0"/>
                </a:moveTo>
                <a:lnTo>
                  <a:pt x="0" y="308610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9"/>
          <p:cNvSpPr/>
          <p:nvPr/>
        </p:nvSpPr>
        <p:spPr>
          <a:xfrm>
            <a:off x="1723331" y="3049237"/>
            <a:ext cx="2527299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299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0"/>
          <p:cNvSpPr/>
          <p:nvPr/>
        </p:nvSpPr>
        <p:spPr>
          <a:xfrm>
            <a:off x="4243011" y="3056857"/>
            <a:ext cx="0" cy="3086099"/>
          </a:xfrm>
          <a:custGeom>
            <a:avLst/>
            <a:gdLst/>
            <a:ahLst/>
            <a:cxnLst/>
            <a:rect l="l" t="t" r="r" b="b"/>
            <a:pathLst>
              <a:path h="3086100">
                <a:moveTo>
                  <a:pt x="0" y="0"/>
                </a:moveTo>
                <a:lnTo>
                  <a:pt x="0" y="3086099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11"/>
          <p:cNvSpPr txBox="1"/>
          <p:nvPr/>
        </p:nvSpPr>
        <p:spPr>
          <a:xfrm>
            <a:off x="2018923" y="3137883"/>
            <a:ext cx="1935480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Discussion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1" name="object 12"/>
          <p:cNvSpPr txBox="1"/>
          <p:nvPr/>
        </p:nvSpPr>
        <p:spPr>
          <a:xfrm>
            <a:off x="1863983" y="3742910"/>
            <a:ext cx="2303718" cy="11497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8450" marR="12700" indent="-285750">
              <a:lnSpc>
                <a:spcPts val="1620"/>
              </a:lnSpc>
              <a:buFont typeface="Wingdings" panose="05000000000000000000" pitchFamily="2" charset="2"/>
              <a:buChar char="§"/>
            </a:pPr>
            <a:r>
              <a:rPr sz="1400" spc="5" dirty="0" smtClean="0">
                <a:latin typeface="Times New Roman"/>
                <a:cs typeface="Times New Roman"/>
              </a:rPr>
              <a:t>H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w</a:t>
            </a:r>
            <a:r>
              <a:rPr sz="1400" spc="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do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-20" dirty="0" smtClean="0">
                <a:latin typeface="Times New Roman"/>
                <a:cs typeface="Times New Roman"/>
              </a:rPr>
              <a:t>yo</a:t>
            </a:r>
            <a:r>
              <a:rPr sz="1400" spc="0" dirty="0" smtClean="0">
                <a:latin typeface="Times New Roman"/>
                <a:cs typeface="Times New Roman"/>
              </a:rPr>
              <a:t>u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nk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lang="en-US" sz="1400" spc="0" dirty="0" smtClean="0">
                <a:latin typeface="Times New Roman"/>
                <a:cs typeface="Times New Roman"/>
              </a:rPr>
              <a:t>Precious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as </a:t>
            </a:r>
            <a:r>
              <a:rPr sz="1400" spc="-10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g</a:t>
            </a:r>
            <a:r>
              <a:rPr sz="1400" spc="0" dirty="0" smtClean="0">
                <a:latin typeface="Times New Roman"/>
                <a:cs typeface="Times New Roman"/>
              </a:rPr>
              <a:t>?</a:t>
            </a:r>
            <a:endParaRPr lang="en-US" sz="1400" spc="0" dirty="0" smtClean="0">
              <a:latin typeface="Times New Roman"/>
              <a:cs typeface="Times New Roman"/>
            </a:endParaRPr>
          </a:p>
          <a:p>
            <a:pPr marL="298450" marR="12700" indent="-285750">
              <a:lnSpc>
                <a:spcPts val="1620"/>
              </a:lnSpc>
              <a:buFont typeface="Wingdings" panose="05000000000000000000" pitchFamily="2" charset="2"/>
              <a:buChar char="§"/>
            </a:pPr>
            <a:r>
              <a:rPr lang="en-US" sz="1400" spc="-25" dirty="0" smtClean="0">
                <a:latin typeface="Times New Roman"/>
                <a:cs typeface="Times New Roman"/>
              </a:rPr>
              <a:t>W</a:t>
            </a:r>
            <a:r>
              <a:rPr lang="en-US" sz="1400" dirty="0" smtClean="0">
                <a:latin typeface="Times New Roman"/>
                <a:cs typeface="Times New Roman"/>
              </a:rPr>
              <a:t>h</a:t>
            </a:r>
            <a:r>
              <a:rPr lang="en-US" sz="1400" spc="15" dirty="0" smtClean="0">
                <a:latin typeface="Times New Roman"/>
                <a:cs typeface="Times New Roman"/>
              </a:rPr>
              <a:t>a</a:t>
            </a:r>
            <a:r>
              <a:rPr lang="en-US" sz="1400" dirty="0" smtClean="0">
                <a:latin typeface="Times New Roman"/>
                <a:cs typeface="Times New Roman"/>
              </a:rPr>
              <a:t>t </a:t>
            </a:r>
            <a:r>
              <a:rPr lang="en-US" sz="1400" dirty="0">
                <a:latin typeface="Times New Roman"/>
                <a:cs typeface="Times New Roman"/>
              </a:rPr>
              <a:t>key</a:t>
            </a:r>
            <a:r>
              <a:rPr lang="en-US" sz="1400" spc="-15" dirty="0">
                <a:latin typeface="Times New Roman"/>
                <a:cs typeface="Times New Roman"/>
              </a:rPr>
              <a:t> </a:t>
            </a:r>
            <a:r>
              <a:rPr lang="en-US" sz="1400" spc="5" dirty="0">
                <a:latin typeface="Times New Roman"/>
                <a:cs typeface="Times New Roman"/>
              </a:rPr>
              <a:t>m</a:t>
            </a:r>
            <a:r>
              <a:rPr lang="en-US" sz="1400" spc="-25" dirty="0">
                <a:latin typeface="Times New Roman"/>
                <a:cs typeface="Times New Roman"/>
              </a:rPr>
              <a:t>e</a:t>
            </a:r>
            <a:r>
              <a:rPr lang="en-US" sz="1400" spc="10" dirty="0">
                <a:latin typeface="Times New Roman"/>
                <a:cs typeface="Times New Roman"/>
              </a:rPr>
              <a:t>s</a:t>
            </a:r>
            <a:r>
              <a:rPr lang="en-US" sz="1400" spc="-5" dirty="0">
                <a:latin typeface="Times New Roman"/>
                <a:cs typeface="Times New Roman"/>
              </a:rPr>
              <a:t>s</a:t>
            </a:r>
            <a:r>
              <a:rPr lang="en-US" sz="1400" spc="15" dirty="0">
                <a:latin typeface="Times New Roman"/>
                <a:cs typeface="Times New Roman"/>
              </a:rPr>
              <a:t>a</a:t>
            </a:r>
            <a:r>
              <a:rPr lang="en-US" sz="1400" dirty="0">
                <a:latin typeface="Times New Roman"/>
                <a:cs typeface="Times New Roman"/>
              </a:rPr>
              <a:t>ge</a:t>
            </a:r>
            <a:r>
              <a:rPr lang="en-US" sz="1400" spc="-10" dirty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d</a:t>
            </a:r>
            <a:r>
              <a:rPr lang="en-US" sz="1400" spc="-10" dirty="0">
                <a:latin typeface="Times New Roman"/>
                <a:cs typeface="Times New Roman"/>
              </a:rPr>
              <a:t>i</a:t>
            </a:r>
            <a:r>
              <a:rPr lang="en-US" sz="1400" dirty="0">
                <a:latin typeface="Times New Roman"/>
                <a:cs typeface="Times New Roman"/>
              </a:rPr>
              <a:t>d</a:t>
            </a:r>
            <a:r>
              <a:rPr lang="en-US" sz="1400" spc="5" dirty="0">
                <a:latin typeface="Times New Roman"/>
                <a:cs typeface="Times New Roman"/>
              </a:rPr>
              <a:t> </a:t>
            </a:r>
            <a:r>
              <a:rPr lang="en-US" sz="1400" spc="-5" dirty="0">
                <a:latin typeface="Times New Roman"/>
                <a:cs typeface="Times New Roman"/>
              </a:rPr>
              <a:t>s</a:t>
            </a:r>
            <a:r>
              <a:rPr lang="en-US" sz="1400" spc="15" dirty="0">
                <a:latin typeface="Times New Roman"/>
                <a:cs typeface="Times New Roman"/>
              </a:rPr>
              <a:t>h</a:t>
            </a:r>
            <a:r>
              <a:rPr lang="en-US" sz="1400" dirty="0">
                <a:latin typeface="Times New Roman"/>
                <a:cs typeface="Times New Roman"/>
              </a:rPr>
              <a:t>e </a:t>
            </a:r>
            <a:r>
              <a:rPr lang="en-US" sz="1400" spc="10" dirty="0">
                <a:latin typeface="Times New Roman"/>
                <a:cs typeface="Times New Roman"/>
              </a:rPr>
              <a:t>f</a:t>
            </a:r>
            <a:r>
              <a:rPr lang="en-US" sz="1400" spc="-20" dirty="0">
                <a:latin typeface="Times New Roman"/>
                <a:cs typeface="Times New Roman"/>
              </a:rPr>
              <a:t>o</a:t>
            </a:r>
            <a:r>
              <a:rPr lang="en-US" sz="1400" spc="10" dirty="0">
                <a:latin typeface="Times New Roman"/>
                <a:cs typeface="Times New Roman"/>
              </a:rPr>
              <a:t>r</a:t>
            </a:r>
            <a:r>
              <a:rPr lang="en-US" sz="1400" dirty="0">
                <a:latin typeface="Times New Roman"/>
                <a:cs typeface="Times New Roman"/>
              </a:rPr>
              <a:t>g</a:t>
            </a:r>
            <a:r>
              <a:rPr lang="en-US" sz="1400" spc="-25" dirty="0">
                <a:latin typeface="Times New Roman"/>
                <a:cs typeface="Times New Roman"/>
              </a:rPr>
              <a:t>e</a:t>
            </a:r>
            <a:r>
              <a:rPr lang="en-US" sz="1400" spc="10" dirty="0">
                <a:latin typeface="Times New Roman"/>
                <a:cs typeface="Times New Roman"/>
              </a:rPr>
              <a:t>t</a:t>
            </a:r>
            <a:r>
              <a:rPr lang="en-US" sz="1400" dirty="0">
                <a:latin typeface="Times New Roman"/>
                <a:cs typeface="Times New Roman"/>
              </a:rPr>
              <a:t>?</a:t>
            </a:r>
          </a:p>
          <a:p>
            <a:pPr marL="298450" marR="12700" indent="-285750">
              <a:lnSpc>
                <a:spcPts val="1620"/>
              </a:lnSpc>
              <a:buFont typeface="Wingdings" panose="05000000000000000000" pitchFamily="2" charset="2"/>
              <a:buChar char="§"/>
            </a:pPr>
            <a:endParaRPr lang="en-US" sz="1400" spc="0" dirty="0" smtClean="0">
              <a:latin typeface="Times New Roman"/>
              <a:cs typeface="Times New Roman"/>
            </a:endParaRPr>
          </a:p>
          <a:p>
            <a:pPr marL="241300" marR="12700" indent="-228600">
              <a:lnSpc>
                <a:spcPts val="1620"/>
              </a:lnSpc>
            </a:pP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3" name="object 14"/>
          <p:cNvSpPr/>
          <p:nvPr/>
        </p:nvSpPr>
        <p:spPr>
          <a:xfrm>
            <a:off x="7739320" y="6196296"/>
            <a:ext cx="2623184" cy="0"/>
          </a:xfrm>
          <a:custGeom>
            <a:avLst/>
            <a:gdLst/>
            <a:ahLst/>
            <a:cxnLst/>
            <a:rect l="l" t="t" r="r" b="b"/>
            <a:pathLst>
              <a:path w="2623184">
                <a:moveTo>
                  <a:pt x="0" y="0"/>
                </a:moveTo>
                <a:lnTo>
                  <a:pt x="2623184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15"/>
          <p:cNvSpPr/>
          <p:nvPr/>
        </p:nvSpPr>
        <p:spPr>
          <a:xfrm>
            <a:off x="7762181" y="3028916"/>
            <a:ext cx="0" cy="3144520"/>
          </a:xfrm>
          <a:custGeom>
            <a:avLst/>
            <a:gdLst/>
            <a:ahLst/>
            <a:cxnLst/>
            <a:rect l="l" t="t" r="r" b="b"/>
            <a:pathLst>
              <a:path h="3144520">
                <a:moveTo>
                  <a:pt x="0" y="0"/>
                </a:moveTo>
                <a:lnTo>
                  <a:pt x="0" y="314452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16"/>
          <p:cNvSpPr/>
          <p:nvPr/>
        </p:nvSpPr>
        <p:spPr>
          <a:xfrm>
            <a:off x="7739320" y="3006057"/>
            <a:ext cx="2623184" cy="0"/>
          </a:xfrm>
          <a:custGeom>
            <a:avLst/>
            <a:gdLst/>
            <a:ahLst/>
            <a:cxnLst/>
            <a:rect l="l" t="t" r="r" b="b"/>
            <a:pathLst>
              <a:path w="2623184">
                <a:moveTo>
                  <a:pt x="0" y="0"/>
                </a:moveTo>
                <a:lnTo>
                  <a:pt x="2623184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17"/>
          <p:cNvSpPr/>
          <p:nvPr/>
        </p:nvSpPr>
        <p:spPr>
          <a:xfrm>
            <a:off x="10339645" y="3028282"/>
            <a:ext cx="0" cy="3145155"/>
          </a:xfrm>
          <a:custGeom>
            <a:avLst/>
            <a:gdLst/>
            <a:ahLst/>
            <a:cxnLst/>
            <a:rect l="l" t="t" r="r" b="b"/>
            <a:pathLst>
              <a:path h="3145154">
                <a:moveTo>
                  <a:pt x="0" y="0"/>
                </a:moveTo>
                <a:lnTo>
                  <a:pt x="0" y="3145155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18"/>
          <p:cNvSpPr/>
          <p:nvPr/>
        </p:nvSpPr>
        <p:spPr>
          <a:xfrm>
            <a:off x="7800281" y="6150577"/>
            <a:ext cx="2501265" cy="0"/>
          </a:xfrm>
          <a:custGeom>
            <a:avLst/>
            <a:gdLst/>
            <a:ahLst/>
            <a:cxnLst/>
            <a:rect l="l" t="t" r="r" b="b"/>
            <a:pathLst>
              <a:path w="2501265">
                <a:moveTo>
                  <a:pt x="0" y="0"/>
                </a:moveTo>
                <a:lnTo>
                  <a:pt x="2501265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19"/>
          <p:cNvSpPr/>
          <p:nvPr/>
        </p:nvSpPr>
        <p:spPr>
          <a:xfrm>
            <a:off x="7807901" y="3059397"/>
            <a:ext cx="0" cy="3083560"/>
          </a:xfrm>
          <a:custGeom>
            <a:avLst/>
            <a:gdLst/>
            <a:ahLst/>
            <a:cxnLst/>
            <a:rect l="l" t="t" r="r" b="b"/>
            <a:pathLst>
              <a:path h="3083560">
                <a:moveTo>
                  <a:pt x="0" y="0"/>
                </a:moveTo>
                <a:lnTo>
                  <a:pt x="0" y="308356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0"/>
          <p:cNvSpPr/>
          <p:nvPr/>
        </p:nvSpPr>
        <p:spPr>
          <a:xfrm>
            <a:off x="7800281" y="3051776"/>
            <a:ext cx="2501265" cy="0"/>
          </a:xfrm>
          <a:custGeom>
            <a:avLst/>
            <a:gdLst/>
            <a:ahLst/>
            <a:cxnLst/>
            <a:rect l="l" t="t" r="r" b="b"/>
            <a:pathLst>
              <a:path w="2501265">
                <a:moveTo>
                  <a:pt x="0" y="0"/>
                </a:moveTo>
                <a:lnTo>
                  <a:pt x="2501265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21"/>
          <p:cNvSpPr/>
          <p:nvPr/>
        </p:nvSpPr>
        <p:spPr>
          <a:xfrm>
            <a:off x="10293926" y="3058762"/>
            <a:ext cx="0" cy="3084195"/>
          </a:xfrm>
          <a:custGeom>
            <a:avLst/>
            <a:gdLst/>
            <a:ahLst/>
            <a:cxnLst/>
            <a:rect l="l" t="t" r="r" b="b"/>
            <a:pathLst>
              <a:path h="3084195">
                <a:moveTo>
                  <a:pt x="0" y="0"/>
                </a:moveTo>
                <a:lnTo>
                  <a:pt x="0" y="3084195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22"/>
          <p:cNvSpPr txBox="1"/>
          <p:nvPr/>
        </p:nvSpPr>
        <p:spPr>
          <a:xfrm>
            <a:off x="8055169" y="3137883"/>
            <a:ext cx="1988820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i="1" dirty="0" smtClean="0">
                <a:solidFill>
                  <a:srgbClr val="00AF50"/>
                </a:solidFill>
                <a:latin typeface="Times New Roman"/>
                <a:cs typeface="Times New Roman"/>
              </a:rPr>
              <a:t>Sugges</a:t>
            </a:r>
            <a:r>
              <a:rPr sz="1400" b="1" i="1" spc="-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ons</a:t>
            </a:r>
            <a:r>
              <a:rPr sz="1400" b="1" i="1" spc="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f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or Fac</a:t>
            </a:r>
            <a:r>
              <a:rPr sz="1400" b="1" i="1" spc="-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400" b="1" i="1" spc="5" dirty="0" smtClean="0">
                <a:solidFill>
                  <a:srgbClr val="00AF50"/>
                </a:solidFill>
                <a:latin typeface="Times New Roman"/>
                <a:cs typeface="Times New Roman"/>
              </a:rPr>
              <a:t>l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it</a:t>
            </a:r>
            <a:r>
              <a:rPr sz="1400" b="1" i="1" spc="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a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2" name="object 23"/>
          <p:cNvSpPr txBox="1"/>
          <p:nvPr/>
        </p:nvSpPr>
        <p:spPr>
          <a:xfrm>
            <a:off x="7940869" y="3740863"/>
            <a:ext cx="2219325" cy="6261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marR="12700" indent="-228600" algn="just">
              <a:lnSpc>
                <a:spcPct val="95900"/>
              </a:lnSpc>
              <a:tabLst>
                <a:tab pos="240665" algn="l"/>
              </a:tabLst>
            </a:pPr>
            <a:r>
              <a:rPr sz="1400" dirty="0" smtClean="0">
                <a:latin typeface="Limon S1"/>
                <a:cs typeface="Limon S1"/>
              </a:rPr>
              <a:t>-	</a:t>
            </a:r>
            <a:r>
              <a:rPr sz="1400" i="1" dirty="0" smtClean="0">
                <a:latin typeface="Times New Roman"/>
                <a:cs typeface="Times New Roman"/>
              </a:rPr>
              <a:t>Re</a:t>
            </a:r>
            <a:r>
              <a:rPr sz="1400" i="1" spc="5" dirty="0" smtClean="0">
                <a:latin typeface="Times New Roman"/>
                <a:cs typeface="Times New Roman"/>
              </a:rPr>
              <a:t>m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nd  </a:t>
            </a:r>
            <a:r>
              <a:rPr sz="1400" i="1" spc="-17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  </a:t>
            </a:r>
            <a:r>
              <a:rPr sz="1400" i="1" spc="-17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c</a:t>
            </a:r>
            <a:r>
              <a:rPr sz="1400" i="1" spc="15" dirty="0" smtClean="0">
                <a:latin typeface="Times New Roman"/>
                <a:cs typeface="Times New Roman"/>
              </a:rPr>
              <a:t>h</a:t>
            </a:r>
            <a:r>
              <a:rPr sz="1400" i="1" spc="-10" dirty="0" smtClean="0">
                <a:latin typeface="Times New Roman"/>
                <a:cs typeface="Times New Roman"/>
              </a:rPr>
              <a:t>il</a:t>
            </a:r>
            <a:r>
              <a:rPr sz="1400" i="1" spc="0" dirty="0" smtClean="0">
                <a:latin typeface="Times New Roman"/>
                <a:cs typeface="Times New Roman"/>
              </a:rPr>
              <a:t>d</a:t>
            </a:r>
            <a:r>
              <a:rPr sz="1400" i="1" spc="-5" dirty="0" smtClean="0">
                <a:latin typeface="Times New Roman"/>
                <a:cs typeface="Times New Roman"/>
              </a:rPr>
              <a:t>r</a:t>
            </a:r>
            <a:r>
              <a:rPr sz="1400" i="1" spc="0" dirty="0" smtClean="0">
                <a:latin typeface="Times New Roman"/>
                <a:cs typeface="Times New Roman"/>
              </a:rPr>
              <a:t>en  </a:t>
            </a:r>
            <a:r>
              <a:rPr sz="1400" i="1" spc="-15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</a:t>
            </a:r>
            <a:r>
              <a:rPr sz="1400" i="1" spc="15" dirty="0" smtClean="0">
                <a:latin typeface="Times New Roman"/>
                <a:cs typeface="Times New Roman"/>
              </a:rPr>
              <a:t>a</a:t>
            </a:r>
            <a:r>
              <a:rPr sz="1400" i="1" spc="0" dirty="0" smtClean="0">
                <a:latin typeface="Times New Roman"/>
                <a:cs typeface="Times New Roman"/>
              </a:rPr>
              <a:t>t ev</a:t>
            </a:r>
            <a:r>
              <a:rPr sz="1400" i="1" spc="-5" dirty="0" smtClean="0">
                <a:latin typeface="Times New Roman"/>
                <a:cs typeface="Times New Roman"/>
              </a:rPr>
              <a:t>er</a:t>
            </a:r>
            <a:r>
              <a:rPr sz="1400" i="1" spc="0" dirty="0" smtClean="0">
                <a:latin typeface="Times New Roman"/>
                <a:cs typeface="Times New Roman"/>
              </a:rPr>
              <a:t>y  </a:t>
            </a:r>
            <a:r>
              <a:rPr sz="1400" i="1" spc="-13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ch</a:t>
            </a:r>
            <a:r>
              <a:rPr sz="1400" i="1" spc="-15" dirty="0" smtClean="0">
                <a:latin typeface="Times New Roman"/>
                <a:cs typeface="Times New Roman"/>
              </a:rPr>
              <a:t>i</a:t>
            </a:r>
            <a:r>
              <a:rPr sz="1400" i="1" spc="-10" dirty="0" smtClean="0">
                <a:latin typeface="Times New Roman"/>
                <a:cs typeface="Times New Roman"/>
              </a:rPr>
              <a:t>l</a:t>
            </a:r>
            <a:r>
              <a:rPr sz="1400" i="1" spc="0" dirty="0" smtClean="0">
                <a:latin typeface="Times New Roman"/>
                <a:cs typeface="Times New Roman"/>
              </a:rPr>
              <a:t>d  </a:t>
            </a:r>
            <a:r>
              <a:rPr sz="1400" i="1" spc="-114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s  </a:t>
            </a:r>
            <a:r>
              <a:rPr sz="1400" i="1" spc="-140" dirty="0" smtClean="0">
                <a:latin typeface="Times New Roman"/>
                <a:cs typeface="Times New Roman"/>
              </a:rPr>
              <a:t> </a:t>
            </a:r>
            <a:r>
              <a:rPr sz="1400" i="1" spc="-5" dirty="0" smtClean="0">
                <a:latin typeface="Times New Roman"/>
                <a:cs typeface="Times New Roman"/>
              </a:rPr>
              <a:t>s</a:t>
            </a:r>
            <a:r>
              <a:rPr sz="1400" i="1" spc="0" dirty="0" smtClean="0">
                <a:latin typeface="Times New Roman"/>
                <a:cs typeface="Times New Roman"/>
              </a:rPr>
              <a:t>pe</a:t>
            </a:r>
            <a:r>
              <a:rPr sz="1400" i="1" spc="15" dirty="0" smtClean="0">
                <a:latin typeface="Times New Roman"/>
                <a:cs typeface="Times New Roman"/>
              </a:rPr>
              <a:t>c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al  </a:t>
            </a:r>
            <a:r>
              <a:rPr sz="1400" i="1" spc="-12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n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</a:t>
            </a:r>
            <a:r>
              <a:rPr sz="1400" i="1" spc="-15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r own</a:t>
            </a:r>
            <a:r>
              <a:rPr sz="1400" i="1" spc="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way.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3" name="object 24"/>
          <p:cNvSpPr txBox="1"/>
          <p:nvPr/>
        </p:nvSpPr>
        <p:spPr>
          <a:xfrm>
            <a:off x="7940869" y="4559125"/>
            <a:ext cx="2221865" cy="12433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marR="13970" indent="-228600" algn="just">
              <a:lnSpc>
                <a:spcPct val="95900"/>
              </a:lnSpc>
              <a:tabLst>
                <a:tab pos="240665" algn="l"/>
              </a:tabLst>
            </a:pPr>
            <a:r>
              <a:rPr sz="1400" dirty="0" smtClean="0">
                <a:latin typeface="Limon S1"/>
                <a:cs typeface="Limon S1"/>
              </a:rPr>
              <a:t>-	</a:t>
            </a:r>
            <a:r>
              <a:rPr sz="1400" i="1" dirty="0" smtClean="0">
                <a:latin typeface="Times New Roman"/>
                <a:cs typeface="Times New Roman"/>
              </a:rPr>
              <a:t>Ta</a:t>
            </a:r>
            <a:r>
              <a:rPr sz="1400" i="1" spc="-10" dirty="0" smtClean="0">
                <a:latin typeface="Times New Roman"/>
                <a:cs typeface="Times New Roman"/>
              </a:rPr>
              <a:t>l</a:t>
            </a:r>
            <a:r>
              <a:rPr sz="1400" i="1" spc="0" dirty="0" smtClean="0">
                <a:latin typeface="Times New Roman"/>
                <a:cs typeface="Times New Roman"/>
              </a:rPr>
              <a:t>k </a:t>
            </a:r>
            <a:r>
              <a:rPr sz="1400" i="1" spc="9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o </a:t>
            </a:r>
            <a:r>
              <a:rPr sz="1400" i="1" spc="114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hem </a:t>
            </a:r>
            <a:r>
              <a:rPr sz="1400" i="1" spc="100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about </a:t>
            </a:r>
            <a:r>
              <a:rPr sz="1400" i="1" spc="8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ways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hat     </a:t>
            </a:r>
            <a:r>
              <a:rPr sz="1400" i="1" spc="-17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hey    </a:t>
            </a:r>
            <a:r>
              <a:rPr sz="1400" i="1" spc="165" dirty="0" smtClean="0">
                <a:latin typeface="Times New Roman"/>
                <a:cs typeface="Times New Roman"/>
              </a:rPr>
              <a:t> </a:t>
            </a:r>
            <a:r>
              <a:rPr sz="1400" i="1" spc="5" dirty="0" smtClean="0">
                <a:latin typeface="Times New Roman"/>
                <a:cs typeface="Times New Roman"/>
              </a:rPr>
              <a:t>m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ght     </a:t>
            </a:r>
            <a:r>
              <a:rPr sz="1400" i="1" spc="-17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f</a:t>
            </a:r>
            <a:r>
              <a:rPr sz="1400" i="1" spc="0" dirty="0" smtClean="0">
                <a:latin typeface="Times New Roman"/>
                <a:cs typeface="Times New Roman"/>
              </a:rPr>
              <a:t>e</a:t>
            </a:r>
            <a:r>
              <a:rPr sz="1400" i="1" spc="15" dirty="0" smtClean="0">
                <a:latin typeface="Times New Roman"/>
                <a:cs typeface="Times New Roman"/>
              </a:rPr>
              <a:t>e</a:t>
            </a:r>
            <a:r>
              <a:rPr sz="1400" i="1" spc="0" dirty="0" smtClean="0">
                <a:latin typeface="Times New Roman"/>
                <a:cs typeface="Times New Roman"/>
              </a:rPr>
              <a:t>l 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n</a:t>
            </a:r>
            <a:r>
              <a:rPr sz="1400" i="1" spc="-5" dirty="0" smtClean="0">
                <a:latin typeface="Times New Roman"/>
                <a:cs typeface="Times New Roman"/>
              </a:rPr>
              <a:t>s</a:t>
            </a:r>
            <a:r>
              <a:rPr sz="1400" i="1" spc="0" dirty="0" smtClean="0">
                <a:latin typeface="Times New Roman"/>
                <a:cs typeface="Times New Roman"/>
              </a:rPr>
              <a:t>ecu</a:t>
            </a:r>
            <a:r>
              <a:rPr sz="1400" i="1" spc="-10" dirty="0" smtClean="0">
                <a:latin typeface="Times New Roman"/>
                <a:cs typeface="Times New Roman"/>
              </a:rPr>
              <a:t>r</a:t>
            </a:r>
            <a:r>
              <a:rPr sz="1400" i="1" spc="0" dirty="0" smtClean="0">
                <a:latin typeface="Times New Roman"/>
                <a:cs typeface="Times New Roman"/>
              </a:rPr>
              <a:t>e </a:t>
            </a:r>
            <a:r>
              <a:rPr sz="1400" i="1" spc="5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about </a:t>
            </a:r>
            <a:r>
              <a:rPr sz="1400" i="1" spc="4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</a:t>
            </a:r>
            <a:r>
              <a:rPr sz="1400" i="1" spc="5" dirty="0" smtClean="0">
                <a:latin typeface="Times New Roman"/>
                <a:cs typeface="Times New Roman"/>
              </a:rPr>
              <a:t>m</a:t>
            </a:r>
            <a:r>
              <a:rPr sz="1400" i="1" spc="-5" dirty="0" smtClean="0">
                <a:latin typeface="Times New Roman"/>
                <a:cs typeface="Times New Roman"/>
              </a:rPr>
              <a:t>s</a:t>
            </a:r>
            <a:r>
              <a:rPr sz="1400" i="1" spc="0" dirty="0" smtClean="0">
                <a:latin typeface="Times New Roman"/>
                <a:cs typeface="Times New Roman"/>
              </a:rPr>
              <a:t>e</a:t>
            </a:r>
            <a:r>
              <a:rPr sz="1400" i="1" spc="-15" dirty="0" smtClean="0">
                <a:latin typeface="Times New Roman"/>
                <a:cs typeface="Times New Roman"/>
              </a:rPr>
              <a:t>l</a:t>
            </a:r>
            <a:r>
              <a:rPr sz="1400" i="1" spc="15" dirty="0" smtClean="0">
                <a:latin typeface="Times New Roman"/>
                <a:cs typeface="Times New Roman"/>
              </a:rPr>
              <a:t>v</a:t>
            </a:r>
            <a:r>
              <a:rPr sz="1400" i="1" spc="0" dirty="0" smtClean="0">
                <a:latin typeface="Times New Roman"/>
                <a:cs typeface="Times New Roman"/>
              </a:rPr>
              <a:t>es</a:t>
            </a:r>
            <a:endParaRPr sz="1400" dirty="0">
              <a:latin typeface="Times New Roman"/>
              <a:cs typeface="Times New Roman"/>
            </a:endParaRPr>
          </a:p>
          <a:p>
            <a:pPr marL="241300" marR="12700">
              <a:lnSpc>
                <a:spcPts val="1620"/>
              </a:lnSpc>
              <a:spcBef>
                <a:spcPts val="20"/>
              </a:spcBef>
            </a:pPr>
            <a:r>
              <a:rPr sz="1400" i="1" spc="0" dirty="0" smtClean="0">
                <a:latin typeface="Times New Roman"/>
                <a:cs typeface="Times New Roman"/>
              </a:rPr>
              <a:t>and</a:t>
            </a:r>
            <a:r>
              <a:rPr sz="1400" i="1" spc="65" dirty="0" smtClean="0">
                <a:latin typeface="Times New Roman"/>
                <a:cs typeface="Times New Roman"/>
              </a:rPr>
              <a:t> </a:t>
            </a:r>
            <a:r>
              <a:rPr sz="1400" i="1" spc="-5" dirty="0" smtClean="0">
                <a:latin typeface="Times New Roman"/>
                <a:cs typeface="Times New Roman"/>
              </a:rPr>
              <a:t>r</a:t>
            </a:r>
            <a:r>
              <a:rPr sz="1400" i="1" spc="0" dirty="0" smtClean="0">
                <a:latin typeface="Times New Roman"/>
                <a:cs typeface="Times New Roman"/>
              </a:rPr>
              <a:t>e</a:t>
            </a:r>
            <a:r>
              <a:rPr sz="1400" i="1" spc="5" dirty="0" smtClean="0">
                <a:latin typeface="Times New Roman"/>
                <a:cs typeface="Times New Roman"/>
              </a:rPr>
              <a:t>m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nd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hem</a:t>
            </a:r>
            <a:r>
              <a:rPr sz="1400" i="1" spc="50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hat</a:t>
            </a:r>
            <a:r>
              <a:rPr sz="1400" i="1" spc="3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hey</a:t>
            </a:r>
            <a:r>
              <a:rPr sz="1400" i="1" spc="40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a</a:t>
            </a:r>
            <a:r>
              <a:rPr sz="1400" i="1" spc="-5" dirty="0" smtClean="0">
                <a:latin typeface="Times New Roman"/>
                <a:cs typeface="Times New Roman"/>
              </a:rPr>
              <a:t>r</a:t>
            </a:r>
            <a:r>
              <a:rPr sz="1400" i="1" spc="0" dirty="0" smtClean="0">
                <a:latin typeface="Times New Roman"/>
                <a:cs typeface="Times New Roman"/>
              </a:rPr>
              <a:t>e</a:t>
            </a:r>
            <a:r>
              <a:rPr sz="1400" i="1" spc="45" dirty="0" smtClean="0">
                <a:latin typeface="Times New Roman"/>
                <a:cs typeface="Times New Roman"/>
              </a:rPr>
              <a:t> </a:t>
            </a:r>
            <a:r>
              <a:rPr lang="en-US" sz="1400" i="1" spc="0" dirty="0" smtClean="0">
                <a:latin typeface="Times New Roman"/>
                <a:cs typeface="Times New Roman"/>
              </a:rPr>
              <a:t>special </a:t>
            </a:r>
            <a:r>
              <a:rPr sz="1400" i="1" dirty="0" smtClean="0">
                <a:latin typeface="Times New Roman"/>
                <a:cs typeface="Times New Roman"/>
              </a:rPr>
              <a:t>anyway</a:t>
            </a:r>
            <a:r>
              <a:rPr sz="1400" i="1" dirty="0" smtClean="0"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4" name="object 25"/>
          <p:cNvSpPr/>
          <p:nvPr/>
        </p:nvSpPr>
        <p:spPr>
          <a:xfrm>
            <a:off x="4664651" y="6196296"/>
            <a:ext cx="2689860" cy="0"/>
          </a:xfrm>
          <a:custGeom>
            <a:avLst/>
            <a:gdLst/>
            <a:ahLst/>
            <a:cxnLst/>
            <a:rect l="l" t="t" r="r" b="b"/>
            <a:pathLst>
              <a:path w="2689860">
                <a:moveTo>
                  <a:pt x="0" y="0"/>
                </a:moveTo>
                <a:lnTo>
                  <a:pt x="268986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26"/>
          <p:cNvSpPr/>
          <p:nvPr/>
        </p:nvSpPr>
        <p:spPr>
          <a:xfrm>
            <a:off x="4687510" y="3026376"/>
            <a:ext cx="0" cy="3147060"/>
          </a:xfrm>
          <a:custGeom>
            <a:avLst/>
            <a:gdLst/>
            <a:ahLst/>
            <a:cxnLst/>
            <a:rect l="l" t="t" r="r" b="b"/>
            <a:pathLst>
              <a:path h="3147060">
                <a:moveTo>
                  <a:pt x="0" y="0"/>
                </a:moveTo>
                <a:lnTo>
                  <a:pt x="0" y="314706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27"/>
          <p:cNvSpPr/>
          <p:nvPr/>
        </p:nvSpPr>
        <p:spPr>
          <a:xfrm>
            <a:off x="4664651" y="3003516"/>
            <a:ext cx="2689860" cy="0"/>
          </a:xfrm>
          <a:custGeom>
            <a:avLst/>
            <a:gdLst/>
            <a:ahLst/>
            <a:cxnLst/>
            <a:rect l="l" t="t" r="r" b="b"/>
            <a:pathLst>
              <a:path w="2689860">
                <a:moveTo>
                  <a:pt x="0" y="0"/>
                </a:moveTo>
                <a:lnTo>
                  <a:pt x="2689860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28"/>
          <p:cNvSpPr/>
          <p:nvPr/>
        </p:nvSpPr>
        <p:spPr>
          <a:xfrm>
            <a:off x="7331651" y="3026376"/>
            <a:ext cx="0" cy="3147060"/>
          </a:xfrm>
          <a:custGeom>
            <a:avLst/>
            <a:gdLst/>
            <a:ahLst/>
            <a:cxnLst/>
            <a:rect l="l" t="t" r="r" b="b"/>
            <a:pathLst>
              <a:path h="3147060">
                <a:moveTo>
                  <a:pt x="0" y="0"/>
                </a:moveTo>
                <a:lnTo>
                  <a:pt x="0" y="314706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29"/>
          <p:cNvSpPr/>
          <p:nvPr/>
        </p:nvSpPr>
        <p:spPr>
          <a:xfrm>
            <a:off x="4725610" y="6150577"/>
            <a:ext cx="2567940" cy="0"/>
          </a:xfrm>
          <a:custGeom>
            <a:avLst/>
            <a:gdLst/>
            <a:ahLst/>
            <a:cxnLst/>
            <a:rect l="l" t="t" r="r" b="b"/>
            <a:pathLst>
              <a:path w="2567940">
                <a:moveTo>
                  <a:pt x="0" y="0"/>
                </a:moveTo>
                <a:lnTo>
                  <a:pt x="256794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0"/>
          <p:cNvSpPr/>
          <p:nvPr/>
        </p:nvSpPr>
        <p:spPr>
          <a:xfrm>
            <a:off x="4733230" y="3056857"/>
            <a:ext cx="0" cy="3086100"/>
          </a:xfrm>
          <a:custGeom>
            <a:avLst/>
            <a:gdLst/>
            <a:ahLst/>
            <a:cxnLst/>
            <a:rect l="l" t="t" r="r" b="b"/>
            <a:pathLst>
              <a:path h="3086100">
                <a:moveTo>
                  <a:pt x="0" y="0"/>
                </a:moveTo>
                <a:lnTo>
                  <a:pt x="0" y="308610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31"/>
          <p:cNvSpPr/>
          <p:nvPr/>
        </p:nvSpPr>
        <p:spPr>
          <a:xfrm>
            <a:off x="4725610" y="3049237"/>
            <a:ext cx="2567940" cy="0"/>
          </a:xfrm>
          <a:custGeom>
            <a:avLst/>
            <a:gdLst/>
            <a:ahLst/>
            <a:cxnLst/>
            <a:rect l="l" t="t" r="r" b="b"/>
            <a:pathLst>
              <a:path w="2567940">
                <a:moveTo>
                  <a:pt x="0" y="0"/>
                </a:moveTo>
                <a:lnTo>
                  <a:pt x="256794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32"/>
          <p:cNvSpPr/>
          <p:nvPr/>
        </p:nvSpPr>
        <p:spPr>
          <a:xfrm>
            <a:off x="7285930" y="3056857"/>
            <a:ext cx="0" cy="3086099"/>
          </a:xfrm>
          <a:custGeom>
            <a:avLst/>
            <a:gdLst/>
            <a:ahLst/>
            <a:cxnLst/>
            <a:rect l="l" t="t" r="r" b="b"/>
            <a:pathLst>
              <a:path h="3086100">
                <a:moveTo>
                  <a:pt x="0" y="0"/>
                </a:moveTo>
                <a:lnTo>
                  <a:pt x="0" y="3086099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33"/>
          <p:cNvSpPr txBox="1"/>
          <p:nvPr/>
        </p:nvSpPr>
        <p:spPr>
          <a:xfrm>
            <a:off x="5672396" y="3137883"/>
            <a:ext cx="679450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5" dirty="0" smtClean="0">
                <a:solidFill>
                  <a:srgbClr val="006FC0"/>
                </a:solidFill>
                <a:latin typeface="Times New Roman"/>
                <a:cs typeface="Times New Roman"/>
              </a:rPr>
              <a:t>A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n</a:t>
            </a:r>
            <a:r>
              <a:rPr sz="1400" b="1" spc="-25" dirty="0" smtClean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r>
              <a:rPr sz="1400" b="1" spc="25" dirty="0" smtClean="0">
                <a:solidFill>
                  <a:srgbClr val="006FC0"/>
                </a:solidFill>
                <a:latin typeface="Times New Roman"/>
                <a:cs typeface="Times New Roman"/>
              </a:rPr>
              <a:t>w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ers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3" name="object 34"/>
          <p:cNvSpPr txBox="1"/>
          <p:nvPr/>
        </p:nvSpPr>
        <p:spPr>
          <a:xfrm>
            <a:off x="4808541" y="3738024"/>
            <a:ext cx="2317750" cy="831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3204" marR="12700" indent="-231140">
              <a:lnSpc>
                <a:spcPct val="96100"/>
              </a:lnSpc>
            </a:pPr>
            <a:r>
              <a:rPr sz="1400" dirty="0" smtClean="0">
                <a:latin typeface="Times New Roman"/>
                <a:cs typeface="Times New Roman"/>
              </a:rPr>
              <a:t>1. </a:t>
            </a:r>
            <a:r>
              <a:rPr sz="1400" spc="65" dirty="0" smtClean="0">
                <a:latin typeface="Times New Roman"/>
                <a:cs typeface="Times New Roman"/>
              </a:rPr>
              <a:t> </a:t>
            </a:r>
            <a:r>
              <a:rPr lang="en-US" sz="1400" spc="65" dirty="0" smtClean="0">
                <a:latin typeface="Times New Roman"/>
                <a:cs typeface="Times New Roman"/>
              </a:rPr>
              <a:t>Precious felt s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0" dirty="0" smtClean="0">
                <a:latin typeface="Times New Roman"/>
                <a:cs typeface="Times New Roman"/>
              </a:rPr>
              <a:t>rr</a:t>
            </a:r>
            <a:r>
              <a:rPr sz="1400" spc="0" dirty="0" smtClean="0">
                <a:latin typeface="Times New Roman"/>
                <a:cs typeface="Times New Roman"/>
              </a:rPr>
              <a:t>y</a:t>
            </a:r>
            <a:r>
              <a:rPr sz="1400" spc="-35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0" dirty="0" smtClean="0">
                <a:latin typeface="Times New Roman"/>
                <a:cs typeface="Times New Roman"/>
              </a:rPr>
              <a:t>or he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35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f</a:t>
            </a:r>
            <a:r>
              <a:rPr sz="1400" spc="20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b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ca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lang="en-US" sz="1400" spc="-15" dirty="0" smtClean="0">
                <a:latin typeface="Times New Roman"/>
                <a:cs typeface="Times New Roman"/>
              </a:rPr>
              <a:t>Mr. Banda was not showing her a phone, </a:t>
            </a:r>
            <a:r>
              <a:rPr lang="en-US" sz="1400" spc="-5" dirty="0" smtClean="0">
                <a:latin typeface="Times New Roman"/>
                <a:cs typeface="Times New Roman"/>
              </a:rPr>
              <a:t>not giving her any attention. </a:t>
            </a:r>
            <a:r>
              <a:rPr sz="1400" spc="5" dirty="0" smtClean="0">
                <a:latin typeface="Times New Roman"/>
                <a:cs typeface="Times New Roman"/>
              </a:rPr>
              <a:t>A</a:t>
            </a:r>
            <a:r>
              <a:rPr sz="1400" spc="-30" dirty="0" smtClean="0">
                <a:latin typeface="Times New Roman"/>
                <a:cs typeface="Times New Roman"/>
              </a:rPr>
              <a:t>l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2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-20" dirty="0" smtClean="0">
                <a:latin typeface="Times New Roman"/>
                <a:cs typeface="Times New Roman"/>
              </a:rPr>
              <a:t>y</a:t>
            </a:r>
            <a:r>
              <a:rPr sz="1400" spc="0" dirty="0" smtClean="0">
                <a:latin typeface="Times New Roman"/>
                <a:cs typeface="Times New Roman"/>
              </a:rPr>
              <a:t>, unac</a:t>
            </a:r>
            <a:r>
              <a:rPr sz="1400" spc="-5" dirty="0" smtClean="0">
                <a:latin typeface="Times New Roman"/>
                <a:cs typeface="Times New Roman"/>
              </a:rPr>
              <a:t>c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15" dirty="0" smtClean="0">
                <a:latin typeface="Times New Roman"/>
                <a:cs typeface="Times New Roman"/>
              </a:rPr>
              <a:t>p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and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po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4" name="object 35"/>
          <p:cNvSpPr txBox="1"/>
          <p:nvPr/>
        </p:nvSpPr>
        <p:spPr>
          <a:xfrm>
            <a:off x="4882773" y="5219919"/>
            <a:ext cx="2207895" cy="6400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dirty="0" smtClean="0">
                <a:latin typeface="Times New Roman"/>
                <a:cs typeface="Times New Roman"/>
              </a:rPr>
              <a:t>2. </a:t>
            </a:r>
            <a:r>
              <a:rPr lang="en-US" sz="1400" spc="65" dirty="0" smtClean="0">
                <a:latin typeface="Times New Roman"/>
                <a:cs typeface="Times New Roman"/>
              </a:rPr>
              <a:t>She 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g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M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ge </a:t>
            </a:r>
            <a:r>
              <a:rPr sz="1400" spc="20" dirty="0" smtClean="0">
                <a:latin typeface="Times New Roman"/>
                <a:cs typeface="Times New Roman"/>
              </a:rPr>
              <a:t>1:</a:t>
            </a:r>
            <a:endParaRPr sz="1400" dirty="0">
              <a:latin typeface="Times New Roman"/>
              <a:cs typeface="Times New Roman"/>
            </a:endParaRPr>
          </a:p>
          <a:p>
            <a:pPr marL="243204" marR="12700">
              <a:lnSpc>
                <a:spcPts val="1620"/>
              </a:lnSpc>
              <a:spcBef>
                <a:spcPts val="65"/>
              </a:spcBef>
            </a:pPr>
            <a:r>
              <a:rPr sz="1400" b="1" dirty="0" smtClean="0">
                <a:latin typeface="Times New Roman"/>
                <a:cs typeface="Times New Roman"/>
              </a:rPr>
              <a:t>“I am</a:t>
            </a:r>
            <a:r>
              <a:rPr sz="1400" b="1" spc="-15" dirty="0" smtClean="0">
                <a:latin typeface="Times New Roman"/>
                <a:cs typeface="Times New Roman"/>
              </a:rPr>
              <a:t> </a:t>
            </a:r>
            <a:r>
              <a:rPr lang="en-US" sz="1400" b="1" spc="0" dirty="0" smtClean="0">
                <a:latin typeface="Times New Roman"/>
                <a:cs typeface="Times New Roman"/>
              </a:rPr>
              <a:t>special</a:t>
            </a:r>
            <a:r>
              <a:rPr sz="1400" b="1" spc="10" dirty="0" smtClean="0"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latin typeface="Times New Roman"/>
                <a:cs typeface="Times New Roman"/>
              </a:rPr>
              <a:t>and</a:t>
            </a:r>
            <a:r>
              <a:rPr sz="1400" b="1" spc="10" dirty="0" smtClean="0">
                <a:latin typeface="Times New Roman"/>
                <a:cs typeface="Times New Roman"/>
              </a:rPr>
              <a:t> </a:t>
            </a:r>
            <a:r>
              <a:rPr sz="1400" b="1" spc="-5" dirty="0" smtClean="0">
                <a:latin typeface="Times New Roman"/>
                <a:cs typeface="Times New Roman"/>
              </a:rPr>
              <a:t>s</a:t>
            </a:r>
            <a:r>
              <a:rPr sz="1400" b="1" spc="0" dirty="0" smtClean="0">
                <a:latin typeface="Times New Roman"/>
                <a:cs typeface="Times New Roman"/>
              </a:rPr>
              <a:t>o</a:t>
            </a:r>
            <a:r>
              <a:rPr sz="1400" b="1" spc="5" dirty="0" smtClean="0"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latin typeface="Times New Roman"/>
                <a:cs typeface="Times New Roman"/>
              </a:rPr>
              <a:t>are </a:t>
            </a:r>
            <a:r>
              <a:rPr sz="1400" b="1" spc="15" dirty="0" smtClean="0">
                <a:latin typeface="Times New Roman"/>
                <a:cs typeface="Times New Roman"/>
              </a:rPr>
              <a:t>y</a:t>
            </a:r>
            <a:r>
              <a:rPr sz="1400" b="1" spc="0" dirty="0" smtClean="0">
                <a:latin typeface="Times New Roman"/>
                <a:cs typeface="Times New Roman"/>
              </a:rPr>
              <a:t>ou</a:t>
            </a:r>
            <a:r>
              <a:rPr sz="1400" b="1" spc="-5" dirty="0" smtClean="0">
                <a:latin typeface="Times New Roman"/>
                <a:cs typeface="Times New Roman"/>
              </a:rPr>
              <a:t>!</a:t>
            </a:r>
            <a:r>
              <a:rPr sz="1400" b="1" spc="0" dirty="0" smtClean="0">
                <a:latin typeface="Times New Roman"/>
                <a:cs typeface="Times New Roman"/>
              </a:rPr>
              <a:t>”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46" name="Picture 45" descr="20170817205817_00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367" y="949983"/>
            <a:ext cx="2160137" cy="1527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591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817205817_00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0569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5721" y="736226"/>
            <a:ext cx="5902960" cy="14300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-20" dirty="0" smtClean="0">
                <a:solidFill>
                  <a:srgbClr val="C00000"/>
                </a:solidFill>
                <a:latin typeface="Times New Roman"/>
                <a:cs typeface="Times New Roman"/>
              </a:rPr>
              <a:t>P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ure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8: 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U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nsa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f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400"/>
              </a:lnSpc>
              <a:spcBef>
                <a:spcPts val="20"/>
              </a:spcBef>
            </a:pPr>
            <a:endParaRPr sz="1400" dirty="0"/>
          </a:p>
          <a:p>
            <a:pPr marL="12700">
              <a:lnSpc>
                <a:spcPct val="100000"/>
              </a:lnSpc>
            </a:pPr>
            <a:r>
              <a:rPr sz="1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4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or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y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550"/>
              </a:lnSpc>
              <a:spcBef>
                <a:spcPts val="3"/>
              </a:spcBef>
            </a:pPr>
            <a:endParaRPr sz="550" dirty="0"/>
          </a:p>
          <a:p>
            <a:pPr marL="12700" marR="12700">
              <a:lnSpc>
                <a:spcPct val="95800"/>
              </a:lnSpc>
            </a:pPr>
            <a:r>
              <a:rPr sz="1400" spc="-2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15" dirty="0" smtClean="0">
                <a:latin typeface="Times New Roman"/>
                <a:cs typeface="Times New Roman"/>
              </a:rPr>
              <a:t>x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y</a:t>
            </a:r>
            <a:r>
              <a:rPr sz="1400" spc="-35" dirty="0" smtClean="0">
                <a:latin typeface="Times New Roman"/>
                <a:cs typeface="Times New Roman"/>
              </a:rPr>
              <a:t> </a:t>
            </a:r>
            <a:r>
              <a:rPr lang="en-US" sz="1400" spc="0" dirty="0" smtClean="0">
                <a:latin typeface="Times New Roman"/>
                <a:cs typeface="Times New Roman"/>
              </a:rPr>
              <a:t>Mercy saw Mr. Banda near her house. He asked her to follow him on a shortcut to the market. He offered to buy her a lollypop. Her mum did not have money to buy her a lollypop. Mr. Banda seemed like a very kind man.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36354" y="5927732"/>
            <a:ext cx="2649220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9213" y="2715903"/>
            <a:ext cx="0" cy="3188970"/>
          </a:xfrm>
          <a:custGeom>
            <a:avLst/>
            <a:gdLst/>
            <a:ahLst/>
            <a:cxnLst/>
            <a:rect l="l" t="t" r="r" b="b"/>
            <a:pathLst>
              <a:path h="3188970">
                <a:moveTo>
                  <a:pt x="0" y="0"/>
                </a:moveTo>
                <a:lnTo>
                  <a:pt x="0" y="318897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36354" y="2693042"/>
            <a:ext cx="2649220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62713" y="2715267"/>
            <a:ext cx="0" cy="3189605"/>
          </a:xfrm>
          <a:custGeom>
            <a:avLst/>
            <a:gdLst/>
            <a:ahLst/>
            <a:cxnLst/>
            <a:rect l="l" t="t" r="r" b="b"/>
            <a:pathLst>
              <a:path h="3189604">
                <a:moveTo>
                  <a:pt x="0" y="0"/>
                </a:moveTo>
                <a:lnTo>
                  <a:pt x="0" y="3189605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97313" y="5882012"/>
            <a:ext cx="2527300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4934" y="2746382"/>
            <a:ext cx="0" cy="3128010"/>
          </a:xfrm>
          <a:custGeom>
            <a:avLst/>
            <a:gdLst/>
            <a:ahLst/>
            <a:cxnLst/>
            <a:rect l="l" t="t" r="r" b="b"/>
            <a:pathLst>
              <a:path h="3128010">
                <a:moveTo>
                  <a:pt x="0" y="0"/>
                </a:moveTo>
                <a:lnTo>
                  <a:pt x="0" y="312801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97313" y="2738763"/>
            <a:ext cx="2527300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16994" y="2745748"/>
            <a:ext cx="0" cy="3128644"/>
          </a:xfrm>
          <a:custGeom>
            <a:avLst/>
            <a:gdLst/>
            <a:ahLst/>
            <a:cxnLst/>
            <a:rect l="l" t="t" r="r" b="b"/>
            <a:pathLst>
              <a:path h="3128644">
                <a:moveTo>
                  <a:pt x="0" y="0"/>
                </a:moveTo>
                <a:lnTo>
                  <a:pt x="0" y="3128644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093541" y="2824868"/>
            <a:ext cx="1935480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Bra</a:t>
            </a:r>
            <a:r>
              <a:rPr sz="1400" b="1" spc="-15" dirty="0" smtClean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sz="1400" b="1" spc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ns</a:t>
            </a:r>
            <a:r>
              <a:rPr sz="1400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r>
              <a:rPr sz="1400" b="1" spc="15" dirty="0" smtClean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sz="1400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mi</a:t>
            </a:r>
            <a:r>
              <a:rPr sz="1400" b="1" spc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ng</a:t>
            </a:r>
            <a:r>
              <a:rPr sz="1400" b="1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Q</a:t>
            </a:r>
            <a:r>
              <a:rPr sz="1400" b="1" spc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ue</a:t>
            </a:r>
            <a:r>
              <a:rPr sz="14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sz="1400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ti</a:t>
            </a:r>
            <a:r>
              <a:rPr sz="1400" b="1" spc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r>
              <a:rPr sz="1400" b="1" spc="15" dirty="0" smtClean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sz="1400" b="1" spc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46221" y="3311009"/>
            <a:ext cx="2240280" cy="15970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8450" marR="16510" indent="-285750">
              <a:lnSpc>
                <a:spcPts val="1620"/>
              </a:lnSpc>
              <a:buSzPct val="85714"/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sz="1400" spc="-2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13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k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nd </a:t>
            </a:r>
            <a:r>
              <a:rPr sz="1400" spc="-165" dirty="0" smtClean="0">
                <a:latin typeface="Times New Roman"/>
                <a:cs typeface="Times New Roman"/>
              </a:rPr>
              <a:t> 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f</a:t>
            </a:r>
            <a:r>
              <a:rPr sz="1400" spc="160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danger</a:t>
            </a:r>
            <a:r>
              <a:rPr sz="1400" spc="13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c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d </a:t>
            </a:r>
            <a:r>
              <a:rPr lang="en-US" sz="1400" spc="5" dirty="0" smtClean="0">
                <a:latin typeface="Times New Roman"/>
                <a:cs typeface="Times New Roman"/>
              </a:rPr>
              <a:t>Mercy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be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0" dirty="0" smtClean="0">
                <a:latin typeface="Times New Roman"/>
                <a:cs typeface="Times New Roman"/>
              </a:rPr>
              <a:t>ac</a:t>
            </a:r>
            <a:r>
              <a:rPr sz="1400" spc="-15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ng?</a:t>
            </a:r>
            <a:endParaRPr lang="en-US" sz="1400" dirty="0">
              <a:latin typeface="Times New Roman"/>
              <a:cs typeface="Times New Roman"/>
            </a:endParaRPr>
          </a:p>
          <a:p>
            <a:pPr marL="298450" marR="16510" indent="-285750" algn="just">
              <a:lnSpc>
                <a:spcPts val="1620"/>
              </a:lnSpc>
              <a:buSzPct val="85714"/>
              <a:buFont typeface="Wingdings" panose="05000000000000000000" pitchFamily="2" charset="2"/>
              <a:buChar char="§"/>
              <a:tabLst>
                <a:tab pos="241300" algn="l"/>
              </a:tabLst>
            </a:pPr>
            <a:endParaRPr lang="en-US" sz="1400" spc="-25" dirty="0">
              <a:latin typeface="Times New Roman"/>
              <a:cs typeface="Times New Roman"/>
            </a:endParaRPr>
          </a:p>
          <a:p>
            <a:pPr marL="298450" marR="16510" indent="-285750">
              <a:lnSpc>
                <a:spcPts val="1620"/>
              </a:lnSpc>
              <a:buSzPct val="85714"/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sz="1400" spc="-25" dirty="0" smtClean="0">
                <a:latin typeface="Times New Roman"/>
                <a:cs typeface="Times New Roman"/>
              </a:rPr>
              <a:t>W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ch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f</a:t>
            </a:r>
            <a:r>
              <a:rPr sz="1400" spc="80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6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k</a:t>
            </a:r>
            <a:r>
              <a:rPr sz="1400" spc="0" dirty="0" smtClean="0">
                <a:latin typeface="Times New Roman"/>
                <a:cs typeface="Times New Roman"/>
              </a:rPr>
              <a:t>ey</a:t>
            </a:r>
            <a:r>
              <a:rPr sz="1400" spc="6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m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-5" dirty="0" smtClean="0">
                <a:latin typeface="Times New Roman"/>
                <a:cs typeface="Times New Roman"/>
              </a:rPr>
              <a:t>ss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ges had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lang="en-US" sz="1400" spc="5" dirty="0" smtClean="0">
                <a:latin typeface="Times New Roman"/>
                <a:cs typeface="Times New Roman"/>
              </a:rPr>
              <a:t>Mercy 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go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?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726944" y="5927732"/>
            <a:ext cx="2693034" cy="0"/>
          </a:xfrm>
          <a:custGeom>
            <a:avLst/>
            <a:gdLst/>
            <a:ahLst/>
            <a:cxnLst/>
            <a:rect l="l" t="t" r="r" b="b"/>
            <a:pathLst>
              <a:path w="2693034">
                <a:moveTo>
                  <a:pt x="0" y="0"/>
                </a:moveTo>
                <a:lnTo>
                  <a:pt x="2693034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749804" y="2723523"/>
            <a:ext cx="0" cy="3181350"/>
          </a:xfrm>
          <a:custGeom>
            <a:avLst/>
            <a:gdLst/>
            <a:ahLst/>
            <a:cxnLst/>
            <a:rect l="l" t="t" r="r" b="b"/>
            <a:pathLst>
              <a:path h="3181350">
                <a:moveTo>
                  <a:pt x="0" y="0"/>
                </a:moveTo>
                <a:lnTo>
                  <a:pt x="0" y="318135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26944" y="2700663"/>
            <a:ext cx="2693034" cy="0"/>
          </a:xfrm>
          <a:custGeom>
            <a:avLst/>
            <a:gdLst/>
            <a:ahLst/>
            <a:cxnLst/>
            <a:rect l="l" t="t" r="r" b="b"/>
            <a:pathLst>
              <a:path w="2693034">
                <a:moveTo>
                  <a:pt x="0" y="0"/>
                </a:moveTo>
                <a:lnTo>
                  <a:pt x="2693034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397119" y="2722888"/>
            <a:ext cx="0" cy="3181985"/>
          </a:xfrm>
          <a:custGeom>
            <a:avLst/>
            <a:gdLst/>
            <a:ahLst/>
            <a:cxnLst/>
            <a:rect l="l" t="t" r="r" b="b"/>
            <a:pathLst>
              <a:path h="3181984">
                <a:moveTo>
                  <a:pt x="0" y="0"/>
                </a:moveTo>
                <a:lnTo>
                  <a:pt x="0" y="3181985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87904" y="5882012"/>
            <a:ext cx="2571115" cy="0"/>
          </a:xfrm>
          <a:custGeom>
            <a:avLst/>
            <a:gdLst/>
            <a:ahLst/>
            <a:cxnLst/>
            <a:rect l="l" t="t" r="r" b="b"/>
            <a:pathLst>
              <a:path w="2571115">
                <a:moveTo>
                  <a:pt x="0" y="0"/>
                </a:moveTo>
                <a:lnTo>
                  <a:pt x="2571115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95523" y="2754003"/>
            <a:ext cx="0" cy="3120390"/>
          </a:xfrm>
          <a:custGeom>
            <a:avLst/>
            <a:gdLst/>
            <a:ahLst/>
            <a:cxnLst/>
            <a:rect l="l" t="t" r="r" b="b"/>
            <a:pathLst>
              <a:path h="3120390">
                <a:moveTo>
                  <a:pt x="0" y="0"/>
                </a:moveTo>
                <a:lnTo>
                  <a:pt x="0" y="312039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87904" y="2746382"/>
            <a:ext cx="2571115" cy="0"/>
          </a:xfrm>
          <a:custGeom>
            <a:avLst/>
            <a:gdLst/>
            <a:ahLst/>
            <a:cxnLst/>
            <a:rect l="l" t="t" r="r" b="b"/>
            <a:pathLst>
              <a:path w="2571115">
                <a:moveTo>
                  <a:pt x="0" y="0"/>
                </a:moveTo>
                <a:lnTo>
                  <a:pt x="2571115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351398" y="2753367"/>
            <a:ext cx="0" cy="3121025"/>
          </a:xfrm>
          <a:custGeom>
            <a:avLst/>
            <a:gdLst/>
            <a:ahLst/>
            <a:cxnLst/>
            <a:rect l="l" t="t" r="r" b="b"/>
            <a:pathLst>
              <a:path h="3121025">
                <a:moveTo>
                  <a:pt x="0" y="0"/>
                </a:moveTo>
                <a:lnTo>
                  <a:pt x="0" y="3121025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078987" y="2832362"/>
            <a:ext cx="1988185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i="1" dirty="0" smtClean="0">
                <a:solidFill>
                  <a:srgbClr val="00AF50"/>
                </a:solidFill>
                <a:latin typeface="Times New Roman"/>
                <a:cs typeface="Times New Roman"/>
              </a:rPr>
              <a:t>Sugges</a:t>
            </a:r>
            <a:r>
              <a:rPr sz="1400" b="1" i="1" spc="-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ons</a:t>
            </a:r>
            <a:r>
              <a:rPr sz="1400" b="1" i="1" spc="5" dirty="0" smtClean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f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or Fac</a:t>
            </a:r>
            <a:r>
              <a:rPr sz="1400" b="1" i="1" spc="-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400" b="1" i="1" spc="5" dirty="0" smtClean="0">
                <a:solidFill>
                  <a:srgbClr val="00AF50"/>
                </a:solidFill>
                <a:latin typeface="Times New Roman"/>
                <a:cs typeface="Times New Roman"/>
              </a:rPr>
              <a:t>l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it</a:t>
            </a:r>
            <a:r>
              <a:rPr sz="1400" b="1" i="1" spc="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a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29255" y="3287722"/>
            <a:ext cx="2290445" cy="243618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8450" marR="12700" indent="-285750" algn="just">
              <a:lnSpc>
                <a:spcPct val="96100"/>
              </a:lnSpc>
              <a:buFont typeface="Wingdings" panose="05000000000000000000" pitchFamily="2" charset="2"/>
              <a:buChar char="§"/>
              <a:tabLst>
                <a:tab pos="240665" algn="l"/>
              </a:tabLst>
            </a:pPr>
            <a:r>
              <a:rPr sz="1400" i="1" dirty="0" smtClean="0">
                <a:latin typeface="Times New Roman"/>
                <a:cs typeface="Times New Roman"/>
              </a:rPr>
              <a:t>A</a:t>
            </a:r>
            <a:r>
              <a:rPr sz="1400" i="1" spc="-5" dirty="0" smtClean="0">
                <a:latin typeface="Times New Roman"/>
                <a:cs typeface="Times New Roman"/>
              </a:rPr>
              <a:t>s</a:t>
            </a:r>
            <a:r>
              <a:rPr sz="1400" i="1" spc="0" dirty="0" smtClean="0">
                <a:latin typeface="Times New Roman"/>
                <a:cs typeface="Times New Roman"/>
              </a:rPr>
              <a:t>k </a:t>
            </a:r>
            <a:r>
              <a:rPr sz="1400" i="1" spc="-4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 </a:t>
            </a:r>
            <a:r>
              <a:rPr sz="1400" i="1" spc="-4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c</a:t>
            </a:r>
            <a:r>
              <a:rPr sz="1400" i="1" spc="15" dirty="0" smtClean="0">
                <a:latin typeface="Times New Roman"/>
                <a:cs typeface="Times New Roman"/>
              </a:rPr>
              <a:t>h</a:t>
            </a:r>
            <a:r>
              <a:rPr sz="1400" i="1" spc="-10" dirty="0" smtClean="0">
                <a:latin typeface="Times New Roman"/>
                <a:cs typeface="Times New Roman"/>
              </a:rPr>
              <a:t>il</a:t>
            </a:r>
            <a:r>
              <a:rPr sz="1400" i="1" spc="15" dirty="0" smtClean="0">
                <a:latin typeface="Times New Roman"/>
                <a:cs typeface="Times New Roman"/>
              </a:rPr>
              <a:t>d</a:t>
            </a:r>
            <a:r>
              <a:rPr sz="1400" i="1" spc="-5" dirty="0" smtClean="0">
                <a:latin typeface="Times New Roman"/>
                <a:cs typeface="Times New Roman"/>
              </a:rPr>
              <a:t>r</a:t>
            </a:r>
            <a:r>
              <a:rPr sz="1400" i="1" spc="0" dirty="0" smtClean="0">
                <a:latin typeface="Times New Roman"/>
                <a:cs typeface="Times New Roman"/>
              </a:rPr>
              <a:t>en </a:t>
            </a:r>
            <a:r>
              <a:rPr sz="1400" i="1" spc="-4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what </a:t>
            </a:r>
            <a:r>
              <a:rPr sz="1400" i="1" spc="-55" dirty="0" smtClean="0">
                <a:latin typeface="Times New Roman"/>
                <a:cs typeface="Times New Roman"/>
              </a:rPr>
              <a:t> </a:t>
            </a:r>
            <a:r>
              <a:rPr lang="en-US" sz="1400" i="1" spc="0" dirty="0" smtClean="0">
                <a:latin typeface="Times New Roman"/>
                <a:cs typeface="Times New Roman"/>
              </a:rPr>
              <a:t>Mercy </a:t>
            </a:r>
            <a:r>
              <a:rPr sz="1400" i="1" spc="0" dirty="0" smtClean="0">
                <a:latin typeface="Times New Roman"/>
                <a:cs typeface="Times New Roman"/>
              </a:rPr>
              <a:t>cou</a:t>
            </a:r>
            <a:r>
              <a:rPr sz="1400" i="1" spc="-15" dirty="0" smtClean="0">
                <a:latin typeface="Times New Roman"/>
                <a:cs typeface="Times New Roman"/>
              </a:rPr>
              <a:t>l</a:t>
            </a:r>
            <a:r>
              <a:rPr sz="1400" i="1" spc="0" dirty="0" smtClean="0">
                <a:latin typeface="Times New Roman"/>
                <a:cs typeface="Times New Roman"/>
              </a:rPr>
              <a:t>d</a:t>
            </a:r>
            <a:r>
              <a:rPr sz="1400" i="1" spc="2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have</a:t>
            </a:r>
            <a:r>
              <a:rPr sz="1400" i="1" spc="2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done</a:t>
            </a:r>
            <a:r>
              <a:rPr sz="1400" i="1" spc="2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when</a:t>
            </a:r>
            <a:r>
              <a:rPr sz="1400" i="1" spc="25" dirty="0" smtClean="0">
                <a:latin typeface="Times New Roman"/>
                <a:cs typeface="Times New Roman"/>
              </a:rPr>
              <a:t> </a:t>
            </a:r>
            <a:r>
              <a:rPr lang="en-US" sz="1400" i="1" spc="0" dirty="0" smtClean="0">
                <a:latin typeface="Times New Roman"/>
                <a:cs typeface="Times New Roman"/>
              </a:rPr>
              <a:t>Mr. Banda</a:t>
            </a:r>
            <a:r>
              <a:rPr sz="1400" i="1" spc="0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nv</a:t>
            </a:r>
            <a:r>
              <a:rPr sz="1400" i="1" spc="-15" dirty="0" smtClean="0">
                <a:latin typeface="Times New Roman"/>
                <a:cs typeface="Times New Roman"/>
              </a:rPr>
              <a:t>i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ed</a:t>
            </a:r>
            <a:r>
              <a:rPr sz="1400" i="1" spc="125" dirty="0" smtClean="0">
                <a:latin typeface="Times New Roman"/>
                <a:cs typeface="Times New Roman"/>
              </a:rPr>
              <a:t> </a:t>
            </a:r>
            <a:r>
              <a:rPr lang="en-US" sz="1400" i="1" spc="0" dirty="0" smtClean="0">
                <a:latin typeface="Times New Roman"/>
                <a:cs typeface="Times New Roman"/>
              </a:rPr>
              <a:t>her to follow him on a shortcut to the market. </a:t>
            </a:r>
            <a:r>
              <a:rPr sz="1400" i="1" dirty="0" smtClean="0">
                <a:latin typeface="Times New Roman"/>
                <a:cs typeface="Times New Roman"/>
              </a:rPr>
              <a:t>Say</a:t>
            </a:r>
            <a:r>
              <a:rPr sz="1400" i="1" spc="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hat</a:t>
            </a:r>
            <a:r>
              <a:rPr sz="1400" i="1" spc="-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he</a:t>
            </a:r>
            <a:r>
              <a:rPr sz="1400" i="1" spc="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cou</a:t>
            </a:r>
            <a:r>
              <a:rPr sz="1400" i="1" spc="-15" dirty="0" smtClean="0">
                <a:latin typeface="Times New Roman"/>
                <a:cs typeface="Times New Roman"/>
              </a:rPr>
              <a:t>l</a:t>
            </a:r>
            <a:r>
              <a:rPr sz="1400" i="1" spc="0" dirty="0" smtClean="0">
                <a:latin typeface="Times New Roman"/>
                <a:cs typeface="Times New Roman"/>
              </a:rPr>
              <a:t>d</a:t>
            </a:r>
            <a:r>
              <a:rPr sz="1400" i="1" spc="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have</a:t>
            </a:r>
            <a:r>
              <a:rPr sz="1400" i="1" spc="5" dirty="0" smtClean="0">
                <a:latin typeface="Times New Roman"/>
                <a:cs typeface="Times New Roman"/>
              </a:rPr>
              <a:t> </a:t>
            </a:r>
            <a:r>
              <a:rPr sz="1400" i="1" spc="-5" dirty="0" smtClean="0">
                <a:latin typeface="Times New Roman"/>
                <a:cs typeface="Times New Roman"/>
              </a:rPr>
              <a:t>s</a:t>
            </a:r>
            <a:r>
              <a:rPr sz="1400" i="1" spc="0" dirty="0" smtClean="0">
                <a:latin typeface="Times New Roman"/>
                <a:cs typeface="Times New Roman"/>
              </a:rPr>
              <a:t>a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d:</a:t>
            </a:r>
            <a:endParaRPr sz="1400" dirty="0">
              <a:latin typeface="Times New Roman"/>
              <a:cs typeface="Times New Roman"/>
            </a:endParaRPr>
          </a:p>
          <a:p>
            <a:pPr marL="286385">
              <a:lnSpc>
                <a:spcPts val="1660"/>
              </a:lnSpc>
            </a:pPr>
            <a:r>
              <a:rPr sz="1400" b="1" i="1" dirty="0" smtClean="0">
                <a:latin typeface="Times New Roman"/>
                <a:cs typeface="Times New Roman"/>
              </a:rPr>
              <a:t>“</a:t>
            </a:r>
            <a:r>
              <a:rPr sz="1400" b="1" i="1" spc="5" dirty="0" smtClean="0">
                <a:latin typeface="Times New Roman"/>
                <a:cs typeface="Times New Roman"/>
              </a:rPr>
              <a:t>N</a:t>
            </a:r>
            <a:r>
              <a:rPr sz="1400" b="1" i="1" spc="0" dirty="0" smtClean="0">
                <a:latin typeface="Times New Roman"/>
                <a:cs typeface="Times New Roman"/>
              </a:rPr>
              <a:t>o! Sa</a:t>
            </a:r>
            <a:r>
              <a:rPr sz="1400" b="1" i="1" spc="-5" dirty="0" smtClean="0">
                <a:latin typeface="Times New Roman"/>
                <a:cs typeface="Times New Roman"/>
              </a:rPr>
              <a:t>f</a:t>
            </a:r>
            <a:r>
              <a:rPr sz="1400" b="1" i="1" spc="0" dirty="0" smtClean="0">
                <a:latin typeface="Times New Roman"/>
                <a:cs typeface="Times New Roman"/>
              </a:rPr>
              <a:t>e</a:t>
            </a:r>
            <a:r>
              <a:rPr sz="1400" b="1" i="1" spc="-15" dirty="0" smtClean="0">
                <a:latin typeface="Times New Roman"/>
                <a:cs typeface="Times New Roman"/>
              </a:rPr>
              <a:t>t</a:t>
            </a:r>
            <a:r>
              <a:rPr sz="1400" b="1" i="1" spc="0" dirty="0" smtClean="0">
                <a:latin typeface="Times New Roman"/>
                <a:cs typeface="Times New Roman"/>
              </a:rPr>
              <a:t>y</a:t>
            </a:r>
            <a:r>
              <a:rPr sz="1400" b="1" i="1" spc="5" dirty="0" smtClean="0">
                <a:latin typeface="Times New Roman"/>
                <a:cs typeface="Times New Roman"/>
              </a:rPr>
              <a:t> </a:t>
            </a:r>
            <a:r>
              <a:rPr sz="1400" b="1" i="1" spc="-10" dirty="0" smtClean="0">
                <a:latin typeface="Times New Roman"/>
                <a:cs typeface="Times New Roman"/>
              </a:rPr>
              <a:t>i</a:t>
            </a:r>
            <a:r>
              <a:rPr sz="1400" b="1" i="1" spc="0" dirty="0" smtClean="0">
                <a:latin typeface="Times New Roman"/>
                <a:cs typeface="Times New Roman"/>
              </a:rPr>
              <a:t>s </a:t>
            </a:r>
            <a:r>
              <a:rPr sz="1400" b="1" i="1" spc="5" dirty="0" smtClean="0">
                <a:latin typeface="Times New Roman"/>
                <a:cs typeface="Times New Roman"/>
              </a:rPr>
              <a:t>m</a:t>
            </a:r>
            <a:r>
              <a:rPr sz="1400" b="1" i="1" spc="0" dirty="0" smtClean="0">
                <a:latin typeface="Times New Roman"/>
                <a:cs typeface="Times New Roman"/>
              </a:rPr>
              <a:t>y</a:t>
            </a:r>
            <a:r>
              <a:rPr sz="1400" b="1" i="1" spc="-5" dirty="0" smtClean="0">
                <a:latin typeface="Times New Roman"/>
                <a:cs typeface="Times New Roman"/>
              </a:rPr>
              <a:t> r</a:t>
            </a:r>
            <a:r>
              <a:rPr sz="1400" b="1" i="1" spc="-10" dirty="0" smtClean="0">
                <a:latin typeface="Times New Roman"/>
                <a:cs typeface="Times New Roman"/>
              </a:rPr>
              <a:t>i</a:t>
            </a:r>
            <a:r>
              <a:rPr sz="1400" b="1" i="1" spc="0" dirty="0" smtClean="0">
                <a:latin typeface="Times New Roman"/>
                <a:cs typeface="Times New Roman"/>
              </a:rPr>
              <a:t>gh</a:t>
            </a:r>
            <a:r>
              <a:rPr sz="1400" b="1" i="1" spc="-10" dirty="0" smtClean="0">
                <a:latin typeface="Times New Roman"/>
                <a:cs typeface="Times New Roman"/>
              </a:rPr>
              <a:t>t</a:t>
            </a:r>
            <a:r>
              <a:rPr sz="1400" b="1" i="1" spc="-5" dirty="0" smtClean="0">
                <a:latin typeface="Times New Roman"/>
                <a:cs typeface="Times New Roman"/>
              </a:rPr>
              <a:t>!</a:t>
            </a:r>
            <a:r>
              <a:rPr sz="1400" b="1" i="1" spc="0" dirty="0" smtClean="0">
                <a:latin typeface="Times New Roman"/>
                <a:cs typeface="Times New Roman"/>
              </a:rPr>
              <a:t>”</a:t>
            </a:r>
            <a:endParaRPr lang="en-US" sz="1400" b="1" i="1" spc="0" dirty="0" smtClean="0">
              <a:latin typeface="Times New Roman"/>
              <a:cs typeface="Times New Roman"/>
            </a:endParaRPr>
          </a:p>
          <a:p>
            <a:pPr marL="572135" indent="-285750">
              <a:lnSpc>
                <a:spcPts val="1660"/>
              </a:lnSpc>
              <a:buFont typeface="Wingdings" panose="05000000000000000000" pitchFamily="2" charset="2"/>
              <a:buChar char="§"/>
            </a:pPr>
            <a:r>
              <a:rPr lang="en-US" sz="1400" i="1" spc="-10" dirty="0" smtClean="0">
                <a:latin typeface="Times New Roman"/>
                <a:cs typeface="Times New Roman"/>
              </a:rPr>
              <a:t>I</a:t>
            </a:r>
            <a:r>
              <a:rPr lang="en-US" sz="1400" i="1" dirty="0" smtClean="0">
                <a:latin typeface="Times New Roman"/>
                <a:cs typeface="Times New Roman"/>
              </a:rPr>
              <a:t>nv</a:t>
            </a:r>
            <a:r>
              <a:rPr lang="en-US" sz="1400" i="1" spc="-15" dirty="0" smtClean="0">
                <a:latin typeface="Times New Roman"/>
                <a:cs typeface="Times New Roman"/>
              </a:rPr>
              <a:t>i</a:t>
            </a:r>
            <a:r>
              <a:rPr lang="en-US" sz="1400" i="1" spc="-10" dirty="0" smtClean="0">
                <a:latin typeface="Times New Roman"/>
                <a:cs typeface="Times New Roman"/>
              </a:rPr>
              <a:t>t</a:t>
            </a:r>
            <a:r>
              <a:rPr lang="en-US" sz="1400" i="1" dirty="0" smtClean="0">
                <a:latin typeface="Times New Roman"/>
                <a:cs typeface="Times New Roman"/>
              </a:rPr>
              <a:t>e</a:t>
            </a:r>
            <a:r>
              <a:rPr lang="en-US" sz="1400" i="1" spc="25" dirty="0" smtClean="0">
                <a:latin typeface="Times New Roman"/>
                <a:cs typeface="Times New Roman"/>
              </a:rPr>
              <a:t> </a:t>
            </a:r>
            <a:r>
              <a:rPr lang="en-US" sz="1400" i="1" spc="-10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he</a:t>
            </a:r>
            <a:r>
              <a:rPr lang="en-US" sz="1400" i="1" spc="5" dirty="0">
                <a:latin typeface="Times New Roman"/>
                <a:cs typeface="Times New Roman"/>
              </a:rPr>
              <a:t> </a:t>
            </a:r>
            <a:r>
              <a:rPr lang="en-US" sz="1400" i="1" dirty="0">
                <a:latin typeface="Times New Roman"/>
                <a:cs typeface="Times New Roman"/>
              </a:rPr>
              <a:t>c</a:t>
            </a:r>
            <a:r>
              <a:rPr lang="en-US" sz="1400" i="1" spc="15" dirty="0">
                <a:latin typeface="Times New Roman"/>
                <a:cs typeface="Times New Roman"/>
              </a:rPr>
              <a:t>h</a:t>
            </a:r>
            <a:r>
              <a:rPr lang="en-US" sz="1400" i="1" spc="-10" dirty="0">
                <a:latin typeface="Times New Roman"/>
                <a:cs typeface="Times New Roman"/>
              </a:rPr>
              <a:t>il</a:t>
            </a:r>
            <a:r>
              <a:rPr lang="en-US" sz="1400" i="1" dirty="0">
                <a:latin typeface="Times New Roman"/>
                <a:cs typeface="Times New Roman"/>
              </a:rPr>
              <a:t>d</a:t>
            </a:r>
            <a:r>
              <a:rPr lang="en-US" sz="1400" i="1" spc="-5" dirty="0">
                <a:latin typeface="Times New Roman"/>
                <a:cs typeface="Times New Roman"/>
              </a:rPr>
              <a:t>r</a:t>
            </a:r>
            <a:r>
              <a:rPr lang="en-US" sz="1400" i="1" dirty="0">
                <a:latin typeface="Times New Roman"/>
                <a:cs typeface="Times New Roman"/>
              </a:rPr>
              <a:t>en</a:t>
            </a:r>
            <a:r>
              <a:rPr lang="en-US" sz="1400" i="1" spc="25" dirty="0">
                <a:latin typeface="Times New Roman"/>
                <a:cs typeface="Times New Roman"/>
              </a:rPr>
              <a:t> </a:t>
            </a:r>
            <a:r>
              <a:rPr lang="en-US" sz="1400" i="1" spc="-10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o</a:t>
            </a:r>
            <a:r>
              <a:rPr lang="en-US" sz="1400" i="1" spc="5" dirty="0">
                <a:latin typeface="Times New Roman"/>
                <a:cs typeface="Times New Roman"/>
              </a:rPr>
              <a:t> </a:t>
            </a:r>
            <a:r>
              <a:rPr lang="en-US" sz="1400" i="1" spc="-5" dirty="0">
                <a:latin typeface="Times New Roman"/>
                <a:cs typeface="Times New Roman"/>
              </a:rPr>
              <a:t>s</a:t>
            </a:r>
            <a:r>
              <a:rPr lang="en-US" sz="1400" i="1" spc="15" dirty="0">
                <a:latin typeface="Times New Roman"/>
                <a:cs typeface="Times New Roman"/>
              </a:rPr>
              <a:t>a</a:t>
            </a:r>
            <a:r>
              <a:rPr lang="en-US" sz="1400" i="1" dirty="0">
                <a:latin typeface="Times New Roman"/>
                <a:cs typeface="Times New Roman"/>
              </a:rPr>
              <a:t>y</a:t>
            </a:r>
            <a:r>
              <a:rPr lang="en-US" sz="1400" i="1" spc="5" dirty="0">
                <a:latin typeface="Times New Roman"/>
                <a:cs typeface="Times New Roman"/>
              </a:rPr>
              <a:t> </a:t>
            </a:r>
            <a:r>
              <a:rPr lang="en-US" sz="1400" i="1" spc="-10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he key </a:t>
            </a:r>
            <a:r>
              <a:rPr lang="en-US" sz="1400" i="1" spc="5" dirty="0">
                <a:latin typeface="Times New Roman"/>
                <a:cs typeface="Times New Roman"/>
              </a:rPr>
              <a:t>m</a:t>
            </a:r>
            <a:r>
              <a:rPr lang="en-US" sz="1400" i="1" dirty="0">
                <a:latin typeface="Times New Roman"/>
                <a:cs typeface="Times New Roman"/>
              </a:rPr>
              <a:t>e</a:t>
            </a:r>
            <a:r>
              <a:rPr lang="en-US" sz="1400" i="1" spc="-10" dirty="0">
                <a:latin typeface="Times New Roman"/>
                <a:cs typeface="Times New Roman"/>
              </a:rPr>
              <a:t>s</a:t>
            </a:r>
            <a:r>
              <a:rPr lang="en-US" sz="1400" i="1" spc="-5" dirty="0">
                <a:latin typeface="Times New Roman"/>
                <a:cs typeface="Times New Roman"/>
              </a:rPr>
              <a:t>s</a:t>
            </a:r>
            <a:r>
              <a:rPr lang="en-US" sz="1400" i="1" dirty="0">
                <a:latin typeface="Times New Roman"/>
                <a:cs typeface="Times New Roman"/>
              </a:rPr>
              <a:t>age</a:t>
            </a:r>
            <a:r>
              <a:rPr lang="en-US" sz="1400" i="1" spc="5" dirty="0">
                <a:latin typeface="Times New Roman"/>
                <a:cs typeface="Times New Roman"/>
              </a:rPr>
              <a:t> </a:t>
            </a:r>
            <a:r>
              <a:rPr lang="en-US" sz="1400" i="1" spc="-10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oge</a:t>
            </a:r>
            <a:r>
              <a:rPr lang="en-US" sz="1400" i="1" spc="-15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he</a:t>
            </a:r>
            <a:r>
              <a:rPr lang="en-US" sz="1400" i="1" spc="-10" dirty="0">
                <a:latin typeface="Times New Roman"/>
                <a:cs typeface="Times New Roman"/>
              </a:rPr>
              <a:t>r</a:t>
            </a:r>
            <a:r>
              <a:rPr lang="en-US" sz="1400" i="1" dirty="0">
                <a:latin typeface="Times New Roman"/>
                <a:cs typeface="Times New Roman"/>
              </a:rPr>
              <a:t>: </a:t>
            </a:r>
            <a:r>
              <a:rPr lang="en-US" sz="1400" b="1" i="1" dirty="0">
                <a:latin typeface="Times New Roman"/>
                <a:cs typeface="Times New Roman"/>
              </a:rPr>
              <a:t>“Sa</a:t>
            </a:r>
            <a:r>
              <a:rPr lang="en-US" sz="1400" b="1" i="1" spc="-5" dirty="0">
                <a:latin typeface="Times New Roman"/>
                <a:cs typeface="Times New Roman"/>
              </a:rPr>
              <a:t>f</a:t>
            </a:r>
            <a:r>
              <a:rPr lang="en-US" sz="1400" b="1" i="1" dirty="0">
                <a:latin typeface="Times New Roman"/>
                <a:cs typeface="Times New Roman"/>
              </a:rPr>
              <a:t>e</a:t>
            </a:r>
            <a:r>
              <a:rPr lang="en-US" sz="1400" b="1" i="1" spc="-15" dirty="0">
                <a:latin typeface="Times New Roman"/>
                <a:cs typeface="Times New Roman"/>
              </a:rPr>
              <a:t>t</a:t>
            </a:r>
            <a:r>
              <a:rPr lang="en-US" sz="1400" b="1" i="1" dirty="0">
                <a:latin typeface="Times New Roman"/>
                <a:cs typeface="Times New Roman"/>
              </a:rPr>
              <a:t>y</a:t>
            </a:r>
            <a:r>
              <a:rPr lang="en-US" sz="1400" b="1" i="1" spc="5" dirty="0">
                <a:latin typeface="Times New Roman"/>
                <a:cs typeface="Times New Roman"/>
              </a:rPr>
              <a:t> </a:t>
            </a:r>
            <a:r>
              <a:rPr lang="en-US" sz="1400" b="1" i="1" spc="-10" dirty="0">
                <a:latin typeface="Times New Roman"/>
                <a:cs typeface="Times New Roman"/>
              </a:rPr>
              <a:t>i</a:t>
            </a:r>
            <a:r>
              <a:rPr lang="en-US" sz="1400" b="1" i="1" dirty="0">
                <a:latin typeface="Times New Roman"/>
                <a:cs typeface="Times New Roman"/>
              </a:rPr>
              <a:t>s </a:t>
            </a:r>
            <a:r>
              <a:rPr lang="en-US" sz="1400" b="1" i="1" spc="5" dirty="0">
                <a:latin typeface="Times New Roman"/>
                <a:cs typeface="Times New Roman"/>
              </a:rPr>
              <a:t>m</a:t>
            </a:r>
            <a:r>
              <a:rPr lang="en-US" sz="1400" b="1" i="1" dirty="0">
                <a:latin typeface="Times New Roman"/>
                <a:cs typeface="Times New Roman"/>
              </a:rPr>
              <a:t>y</a:t>
            </a:r>
            <a:r>
              <a:rPr lang="en-US" sz="1400" b="1" i="1" spc="5" dirty="0">
                <a:latin typeface="Times New Roman"/>
                <a:cs typeface="Times New Roman"/>
              </a:rPr>
              <a:t> </a:t>
            </a:r>
            <a:r>
              <a:rPr lang="en-US" sz="1400" b="1" i="1" spc="-5" dirty="0">
                <a:latin typeface="Times New Roman"/>
                <a:cs typeface="Times New Roman"/>
              </a:rPr>
              <a:t>r</a:t>
            </a:r>
            <a:r>
              <a:rPr lang="en-US" sz="1400" b="1" i="1" spc="-10" dirty="0">
                <a:latin typeface="Times New Roman"/>
                <a:cs typeface="Times New Roman"/>
              </a:rPr>
              <a:t>i</a:t>
            </a:r>
            <a:r>
              <a:rPr lang="en-US" sz="1400" b="1" i="1" dirty="0">
                <a:latin typeface="Times New Roman"/>
                <a:cs typeface="Times New Roman"/>
              </a:rPr>
              <a:t>gh</a:t>
            </a:r>
            <a:r>
              <a:rPr lang="en-US" sz="1400" b="1" i="1" spc="-10" dirty="0">
                <a:latin typeface="Times New Roman"/>
                <a:cs typeface="Times New Roman"/>
              </a:rPr>
              <a:t>t</a:t>
            </a:r>
            <a:r>
              <a:rPr lang="en-US" sz="1400" b="1" i="1" spc="-5" dirty="0">
                <a:latin typeface="Times New Roman"/>
                <a:cs typeface="Times New Roman"/>
              </a:rPr>
              <a:t>!</a:t>
            </a:r>
            <a:r>
              <a:rPr lang="en-US" sz="1400" b="1" i="1" dirty="0">
                <a:latin typeface="Times New Roman"/>
                <a:cs typeface="Times New Roman"/>
              </a:rPr>
              <a:t>”</a:t>
            </a:r>
            <a:endParaRPr lang="en-US" sz="1400" dirty="0">
              <a:latin typeface="Times New Roman"/>
              <a:cs typeface="Times New Roman"/>
            </a:endParaRPr>
          </a:p>
          <a:p>
            <a:pPr marL="286385">
              <a:lnSpc>
                <a:spcPts val="1660"/>
              </a:lnSpc>
            </a:pP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758319" y="5927732"/>
            <a:ext cx="2689860" cy="0"/>
          </a:xfrm>
          <a:custGeom>
            <a:avLst/>
            <a:gdLst/>
            <a:ahLst/>
            <a:cxnLst/>
            <a:rect l="l" t="t" r="r" b="b"/>
            <a:pathLst>
              <a:path w="2689860">
                <a:moveTo>
                  <a:pt x="0" y="0"/>
                </a:moveTo>
                <a:lnTo>
                  <a:pt x="268986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781179" y="2703203"/>
            <a:ext cx="0" cy="3201670"/>
          </a:xfrm>
          <a:custGeom>
            <a:avLst/>
            <a:gdLst/>
            <a:ahLst/>
            <a:cxnLst/>
            <a:rect l="l" t="t" r="r" b="b"/>
            <a:pathLst>
              <a:path h="3201670">
                <a:moveTo>
                  <a:pt x="0" y="0"/>
                </a:moveTo>
                <a:lnTo>
                  <a:pt x="0" y="320167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758319" y="2680342"/>
            <a:ext cx="2689860" cy="0"/>
          </a:xfrm>
          <a:custGeom>
            <a:avLst/>
            <a:gdLst/>
            <a:ahLst/>
            <a:cxnLst/>
            <a:rect l="l" t="t" r="r" b="b"/>
            <a:pathLst>
              <a:path w="2689860">
                <a:moveTo>
                  <a:pt x="0" y="0"/>
                </a:moveTo>
                <a:lnTo>
                  <a:pt x="2689860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25319" y="2703203"/>
            <a:ext cx="0" cy="3201670"/>
          </a:xfrm>
          <a:custGeom>
            <a:avLst/>
            <a:gdLst/>
            <a:ahLst/>
            <a:cxnLst/>
            <a:rect l="l" t="t" r="r" b="b"/>
            <a:pathLst>
              <a:path h="3201670">
                <a:moveTo>
                  <a:pt x="0" y="0"/>
                </a:moveTo>
                <a:lnTo>
                  <a:pt x="0" y="320167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19279" y="5882012"/>
            <a:ext cx="2567940" cy="0"/>
          </a:xfrm>
          <a:custGeom>
            <a:avLst/>
            <a:gdLst/>
            <a:ahLst/>
            <a:cxnLst/>
            <a:rect l="l" t="t" r="r" b="b"/>
            <a:pathLst>
              <a:path w="2567940">
                <a:moveTo>
                  <a:pt x="0" y="0"/>
                </a:moveTo>
                <a:lnTo>
                  <a:pt x="256794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26899" y="2733682"/>
            <a:ext cx="0" cy="3140710"/>
          </a:xfrm>
          <a:custGeom>
            <a:avLst/>
            <a:gdLst/>
            <a:ahLst/>
            <a:cxnLst/>
            <a:rect l="l" t="t" r="r" b="b"/>
            <a:pathLst>
              <a:path h="3140710">
                <a:moveTo>
                  <a:pt x="0" y="0"/>
                </a:moveTo>
                <a:lnTo>
                  <a:pt x="0" y="314071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819279" y="2726063"/>
            <a:ext cx="2567940" cy="0"/>
          </a:xfrm>
          <a:custGeom>
            <a:avLst/>
            <a:gdLst/>
            <a:ahLst/>
            <a:cxnLst/>
            <a:rect l="l" t="t" r="r" b="b"/>
            <a:pathLst>
              <a:path w="2567940">
                <a:moveTo>
                  <a:pt x="0" y="0"/>
                </a:moveTo>
                <a:lnTo>
                  <a:pt x="256794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379599" y="2733682"/>
            <a:ext cx="0" cy="3140710"/>
          </a:xfrm>
          <a:custGeom>
            <a:avLst/>
            <a:gdLst/>
            <a:ahLst/>
            <a:cxnLst/>
            <a:rect l="l" t="t" r="r" b="b"/>
            <a:pathLst>
              <a:path h="3140710">
                <a:moveTo>
                  <a:pt x="0" y="0"/>
                </a:moveTo>
                <a:lnTo>
                  <a:pt x="0" y="314071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787654" y="2814581"/>
            <a:ext cx="678815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5" dirty="0" smtClean="0">
                <a:solidFill>
                  <a:srgbClr val="006FC0"/>
                </a:solidFill>
                <a:latin typeface="Times New Roman"/>
                <a:cs typeface="Times New Roman"/>
              </a:rPr>
              <a:t>A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n</a:t>
            </a:r>
            <a:r>
              <a:rPr sz="1400" b="1" spc="-25" dirty="0" smtClean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r>
              <a:rPr sz="1400" b="1" spc="25" dirty="0" smtClean="0">
                <a:solidFill>
                  <a:srgbClr val="006FC0"/>
                </a:solidFill>
                <a:latin typeface="Times New Roman"/>
                <a:cs typeface="Times New Roman"/>
              </a:rPr>
              <a:t>w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e</a:t>
            </a:r>
            <a:r>
              <a:rPr sz="1400" b="1" spc="-5" dirty="0" smtClean="0">
                <a:solidFill>
                  <a:srgbClr val="006FC0"/>
                </a:solidFill>
                <a:latin typeface="Times New Roman"/>
                <a:cs typeface="Times New Roman"/>
              </a:rPr>
              <a:t>r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966980" y="3302770"/>
            <a:ext cx="2162810" cy="20059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46"/>
              </a:spcBef>
              <a:buFont typeface="Times New Roman"/>
              <a:buAutoNum type="arabicPeriod"/>
            </a:pPr>
            <a:endParaRPr sz="500" dirty="0"/>
          </a:p>
          <a:p>
            <a:pPr marL="241300" marR="12700" indent="-228600">
              <a:lnSpc>
                <a:spcPct val="96000"/>
              </a:lnSpc>
              <a:buSzPct val="85714"/>
              <a:buFont typeface="Times New Roman"/>
              <a:buAutoNum type="arabicPeriod"/>
              <a:tabLst>
                <a:tab pos="241300" algn="l"/>
              </a:tabLst>
            </a:pP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s un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go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-10" dirty="0" smtClean="0">
                <a:latin typeface="Times New Roman"/>
                <a:cs typeface="Times New Roman"/>
              </a:rPr>
              <a:t>it</a:t>
            </a:r>
            <a:r>
              <a:rPr sz="1400" spc="0" dirty="0" smtClean="0">
                <a:latin typeface="Times New Roman"/>
                <a:cs typeface="Times New Roman"/>
              </a:rPr>
              <a:t>h 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5" dirty="0" smtClean="0">
                <a:latin typeface="Times New Roman"/>
                <a:cs typeface="Times New Roman"/>
              </a:rPr>
              <a:t>m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25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5" dirty="0" smtClean="0">
                <a:latin typeface="Times New Roman"/>
                <a:cs typeface="Times New Roman"/>
              </a:rPr>
              <a:t>m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e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-10" dirty="0" smtClean="0">
                <a:latin typeface="Times New Roman"/>
                <a:cs typeface="Times New Roman"/>
              </a:rPr>
              <a:t>it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20" dirty="0" smtClean="0">
                <a:latin typeface="Times New Roman"/>
                <a:cs typeface="Times New Roman"/>
              </a:rPr>
              <a:t>r</a:t>
            </a:r>
            <a:r>
              <a:rPr sz="1400" spc="-10" dirty="0" smtClean="0">
                <a:latin typeface="Times New Roman"/>
                <a:cs typeface="Times New Roman"/>
              </a:rPr>
              <a:t>mi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g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pa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nt 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r ca</a:t>
            </a:r>
            <a:r>
              <a:rPr sz="1400" spc="5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600"/>
              </a:lnSpc>
              <a:spcBef>
                <a:spcPts val="27"/>
              </a:spcBef>
              <a:buFont typeface="Times New Roman"/>
              <a:buAutoNum type="arabicPeriod"/>
            </a:pPr>
            <a:endParaRPr sz="600" dirty="0"/>
          </a:p>
          <a:p>
            <a:pPr marL="241300" marR="64135" indent="-228600">
              <a:lnSpc>
                <a:spcPts val="1620"/>
              </a:lnSpc>
              <a:buSzPct val="85714"/>
              <a:buFont typeface="Times New Roman"/>
              <a:buAutoNum type="arabicPeriod"/>
              <a:tabLst>
                <a:tab pos="241300" algn="l"/>
              </a:tabLst>
            </a:pPr>
            <a:r>
              <a:rPr lang="en-US" sz="1400" spc="5" dirty="0" smtClean="0">
                <a:latin typeface="Times New Roman"/>
                <a:cs typeface="Times New Roman"/>
              </a:rPr>
              <a:t>Mercy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had</a:t>
            </a:r>
            <a:r>
              <a:rPr sz="1400" spc="-10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go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10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k</a:t>
            </a:r>
            <a:r>
              <a:rPr sz="1400" spc="0" dirty="0" smtClean="0">
                <a:latin typeface="Times New Roman"/>
                <a:cs typeface="Times New Roman"/>
              </a:rPr>
              <a:t>ey </a:t>
            </a:r>
            <a:r>
              <a:rPr sz="1400" spc="5" dirty="0" smtClean="0">
                <a:latin typeface="Times New Roman"/>
                <a:cs typeface="Times New Roman"/>
              </a:rPr>
              <a:t>m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-5" dirty="0" smtClean="0">
                <a:latin typeface="Times New Roman"/>
                <a:cs typeface="Times New Roman"/>
              </a:rPr>
              <a:t>ss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ge:</a:t>
            </a:r>
            <a:endParaRPr sz="1400" dirty="0">
              <a:latin typeface="Times New Roman"/>
              <a:cs typeface="Times New Roman"/>
            </a:endParaRPr>
          </a:p>
          <a:p>
            <a:pPr marL="243840">
              <a:lnSpc>
                <a:spcPts val="1595"/>
              </a:lnSpc>
            </a:pPr>
            <a:r>
              <a:rPr sz="1400" b="1" dirty="0" smtClean="0">
                <a:latin typeface="Times New Roman"/>
                <a:cs typeface="Times New Roman"/>
              </a:rPr>
              <a:t>“Sa</a:t>
            </a:r>
            <a:r>
              <a:rPr sz="1400" b="1" spc="10" dirty="0" smtClean="0">
                <a:latin typeface="Times New Roman"/>
                <a:cs typeface="Times New Roman"/>
              </a:rPr>
              <a:t>f</a:t>
            </a:r>
            <a:r>
              <a:rPr sz="1400" b="1" spc="0" dirty="0" smtClean="0">
                <a:latin typeface="Times New Roman"/>
                <a:cs typeface="Times New Roman"/>
              </a:rPr>
              <a:t>e</a:t>
            </a:r>
            <a:r>
              <a:rPr sz="1400" b="1" spc="-10" dirty="0" smtClean="0"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latin typeface="Times New Roman"/>
                <a:cs typeface="Times New Roman"/>
              </a:rPr>
              <a:t>y</a:t>
            </a:r>
            <a:r>
              <a:rPr sz="1400" b="1" spc="5" dirty="0" smtClean="0">
                <a:latin typeface="Times New Roman"/>
                <a:cs typeface="Times New Roman"/>
              </a:rPr>
              <a:t> </a:t>
            </a:r>
            <a:r>
              <a:rPr sz="1400" b="1" spc="-10" dirty="0" smtClean="0">
                <a:latin typeface="Times New Roman"/>
                <a:cs typeface="Times New Roman"/>
              </a:rPr>
              <a:t>i</a:t>
            </a:r>
            <a:r>
              <a:rPr sz="1400" b="1" spc="0" dirty="0" smtClean="0">
                <a:latin typeface="Times New Roman"/>
                <a:cs typeface="Times New Roman"/>
              </a:rPr>
              <a:t>s </a:t>
            </a:r>
            <a:r>
              <a:rPr sz="1400" b="1" spc="-30" dirty="0" smtClean="0">
                <a:latin typeface="Times New Roman"/>
                <a:cs typeface="Times New Roman"/>
              </a:rPr>
              <a:t>m</a:t>
            </a:r>
            <a:r>
              <a:rPr sz="1400" b="1" spc="0" dirty="0" smtClean="0">
                <a:latin typeface="Times New Roman"/>
                <a:cs typeface="Times New Roman"/>
              </a:rPr>
              <a:t>y</a:t>
            </a:r>
            <a:r>
              <a:rPr sz="1400" b="1" spc="25" dirty="0" smtClean="0"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latin typeface="Times New Roman"/>
                <a:cs typeface="Times New Roman"/>
              </a:rPr>
              <a:t>r</a:t>
            </a:r>
            <a:r>
              <a:rPr sz="1400" b="1" spc="-15" dirty="0" smtClean="0">
                <a:latin typeface="Times New Roman"/>
                <a:cs typeface="Times New Roman"/>
              </a:rPr>
              <a:t>i</a:t>
            </a:r>
            <a:r>
              <a:rPr sz="1400" b="1" spc="0" dirty="0" smtClean="0">
                <a:latin typeface="Times New Roman"/>
                <a:cs typeface="Times New Roman"/>
              </a:rPr>
              <a:t>gh</a:t>
            </a:r>
            <a:r>
              <a:rPr sz="1400" b="1" spc="-5" dirty="0" smtClean="0">
                <a:latin typeface="Times New Roman"/>
                <a:cs typeface="Times New Roman"/>
              </a:rPr>
              <a:t>t</a:t>
            </a:r>
            <a:r>
              <a:rPr sz="1400" b="1" spc="-10" dirty="0" smtClean="0">
                <a:latin typeface="Times New Roman"/>
                <a:cs typeface="Times New Roman"/>
              </a:rPr>
              <a:t>!</a:t>
            </a:r>
            <a:r>
              <a:rPr sz="1400" b="1" spc="0" dirty="0" smtClean="0">
                <a:latin typeface="Times New Roman"/>
                <a:cs typeface="Times New Roman"/>
              </a:rPr>
              <a:t>”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36" name="Picture 35" descr="20170817205817_00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841" y="736226"/>
            <a:ext cx="2160137" cy="1527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347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817205817_00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37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60718" y="344340"/>
            <a:ext cx="6098540" cy="16103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4422140" algn="just">
              <a:lnSpc>
                <a:spcPct val="100000"/>
              </a:lnSpc>
            </a:pPr>
            <a:r>
              <a:rPr sz="1400" b="1" spc="-20" dirty="0" smtClean="0">
                <a:solidFill>
                  <a:srgbClr val="C00000"/>
                </a:solidFill>
                <a:latin typeface="Times New Roman"/>
                <a:cs typeface="Times New Roman"/>
              </a:rPr>
              <a:t>P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ure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9: </a:t>
            </a:r>
            <a:r>
              <a:rPr lang="en-US"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Precious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200"/>
              </a:lnSpc>
              <a:spcBef>
                <a:spcPts val="20"/>
              </a:spcBef>
            </a:pPr>
            <a:endParaRPr sz="1200" dirty="0"/>
          </a:p>
          <a:p>
            <a:pPr marL="12700" marR="5609590" algn="just">
              <a:lnSpc>
                <a:spcPct val="100000"/>
              </a:lnSpc>
            </a:pPr>
            <a:r>
              <a:rPr sz="1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4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or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y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550"/>
              </a:lnSpc>
              <a:spcBef>
                <a:spcPts val="0"/>
              </a:spcBef>
            </a:pPr>
            <a:endParaRPr sz="550" dirty="0"/>
          </a:p>
          <a:p>
            <a:pPr marL="12700" marR="12700" algn="just">
              <a:lnSpc>
                <a:spcPct val="96000"/>
              </a:lnSpc>
            </a:pPr>
            <a:r>
              <a:rPr sz="1400" spc="-2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er</a:t>
            </a:r>
            <a:r>
              <a:rPr sz="1400" spc="7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7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y</a:t>
            </a:r>
            <a:r>
              <a:rPr sz="1400" spc="65" dirty="0" smtClean="0">
                <a:latin typeface="Times New Roman"/>
                <a:cs typeface="Times New Roman"/>
              </a:rPr>
              <a:t> </a:t>
            </a:r>
            <a:r>
              <a:rPr lang="en-US" sz="1400" spc="65" dirty="0" smtClean="0">
                <a:latin typeface="Times New Roman"/>
                <a:cs typeface="Times New Roman"/>
              </a:rPr>
              <a:t>Mr. Banda </a:t>
            </a:r>
            <a:r>
              <a:rPr sz="1400" spc="25" dirty="0" smtClean="0">
                <a:latin typeface="Times New Roman"/>
                <a:cs typeface="Times New Roman"/>
              </a:rPr>
              <a:t>w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nt</a:t>
            </a:r>
            <a:r>
              <a:rPr sz="1400" spc="120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65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ee</a:t>
            </a:r>
            <a:r>
              <a:rPr sz="1400" spc="60" dirty="0" smtClean="0">
                <a:latin typeface="Times New Roman"/>
                <a:cs typeface="Times New Roman"/>
              </a:rPr>
              <a:t> </a:t>
            </a:r>
            <a:r>
              <a:rPr lang="en-US" sz="1400" spc="60" dirty="0" smtClean="0">
                <a:latin typeface="Times New Roman"/>
                <a:cs typeface="Times New Roman"/>
              </a:rPr>
              <a:t>Precious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ar</a:t>
            </a:r>
            <a:r>
              <a:rPr sz="1400" spc="7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er</a:t>
            </a:r>
            <a:r>
              <a:rPr sz="1400" spc="7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5" dirty="0" smtClean="0">
                <a:latin typeface="Times New Roman"/>
                <a:cs typeface="Times New Roman"/>
              </a:rPr>
              <a:t>m</a:t>
            </a:r>
            <a:r>
              <a:rPr sz="1400" spc="0" dirty="0" smtClean="0">
                <a:latin typeface="Times New Roman"/>
                <a:cs typeface="Times New Roman"/>
              </a:rPr>
              <a:t>e.</a:t>
            </a:r>
            <a:r>
              <a:rPr sz="1400" spc="100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S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6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as</a:t>
            </a:r>
            <a:r>
              <a:rPr sz="1400" spc="80" dirty="0" smtClean="0">
                <a:latin typeface="Times New Roman"/>
                <a:cs typeface="Times New Roman"/>
              </a:rPr>
              <a:t> 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u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15" dirty="0" smtClean="0">
                <a:latin typeface="Times New Roman"/>
                <a:cs typeface="Times New Roman"/>
              </a:rPr>
              <a:t>p</a:t>
            </a:r>
            <a:r>
              <a:rPr sz="1400" spc="-10" dirty="0" smtClean="0">
                <a:latin typeface="Times New Roman"/>
                <a:cs typeface="Times New Roman"/>
              </a:rPr>
              <a:t>ri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ed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ee</a:t>
            </a:r>
            <a:r>
              <a:rPr sz="1400" spc="60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m a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r</a:t>
            </a:r>
            <a:r>
              <a:rPr sz="1400" spc="100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had</a:t>
            </a:r>
            <a:r>
              <a:rPr sz="1400" spc="12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-20" dirty="0" smtClean="0">
                <a:latin typeface="Times New Roman"/>
                <a:cs typeface="Times New Roman"/>
              </a:rPr>
              <a:t>g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10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r</a:t>
            </a:r>
            <a:r>
              <a:rPr sz="1400" spc="120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y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b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.</a:t>
            </a:r>
            <a:r>
              <a:rPr sz="1400" spc="114" dirty="0" smtClean="0">
                <a:latin typeface="Times New Roman"/>
                <a:cs typeface="Times New Roman"/>
              </a:rPr>
              <a:t> </a:t>
            </a:r>
            <a:r>
              <a:rPr sz="1400" spc="-20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s</a:t>
            </a:r>
            <a:r>
              <a:rPr sz="1400" spc="10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5" dirty="0" smtClean="0">
                <a:latin typeface="Times New Roman"/>
                <a:cs typeface="Times New Roman"/>
              </a:rPr>
              <a:t>im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-20" dirty="0" smtClean="0">
                <a:latin typeface="Times New Roman"/>
                <a:cs typeface="Times New Roman"/>
              </a:rPr>
              <a:t>g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10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as</a:t>
            </a:r>
            <a:r>
              <a:rPr sz="1400" spc="120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v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y</a:t>
            </a:r>
            <a:r>
              <a:rPr sz="1400" spc="105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-10" dirty="0" smtClean="0">
                <a:latin typeface="Times New Roman"/>
                <a:cs typeface="Times New Roman"/>
              </a:rPr>
              <a:t>ri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40" dirty="0" smtClean="0">
                <a:latin typeface="Times New Roman"/>
                <a:cs typeface="Times New Roman"/>
              </a:rPr>
              <a:t>n</a:t>
            </a:r>
            <a:r>
              <a:rPr sz="1400" spc="15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y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and 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0" dirty="0" smtClean="0">
                <a:latin typeface="Times New Roman"/>
                <a:cs typeface="Times New Roman"/>
              </a:rPr>
              <a:t>ff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110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r</a:t>
            </a:r>
            <a:r>
              <a:rPr sz="1400" spc="100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12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m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b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p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9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b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30" dirty="0" smtClean="0">
                <a:latin typeface="Times New Roman"/>
                <a:cs typeface="Times New Roman"/>
              </a:rPr>
              <a:t>f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10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hug</a:t>
            </a:r>
            <a:r>
              <a:rPr sz="1400" spc="-20" dirty="0" smtClean="0">
                <a:latin typeface="Times New Roman"/>
                <a:cs typeface="Times New Roman"/>
              </a:rPr>
              <a:t>g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g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er</a:t>
            </a:r>
            <a:r>
              <a:rPr sz="1400" spc="100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c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5" dirty="0" smtClean="0">
                <a:latin typeface="Times New Roman"/>
                <a:cs typeface="Times New Roman"/>
              </a:rPr>
              <a:t>l</a:t>
            </a:r>
            <a:r>
              <a:rPr sz="1400" spc="-45" dirty="0" smtClean="0">
                <a:latin typeface="Times New Roman"/>
                <a:cs typeface="Times New Roman"/>
              </a:rPr>
              <a:t>y</a:t>
            </a:r>
            <a:r>
              <a:rPr sz="1400" spc="0" dirty="0" smtClean="0">
                <a:latin typeface="Times New Roman"/>
                <a:cs typeface="Times New Roman"/>
              </a:rPr>
              <a:t>.</a:t>
            </a:r>
            <a:r>
              <a:rPr sz="1400" spc="135" dirty="0" smtClean="0">
                <a:latin typeface="Times New Roman"/>
                <a:cs typeface="Times New Roman"/>
              </a:rPr>
              <a:t> </a:t>
            </a:r>
            <a:r>
              <a:rPr lang="en-US" sz="1400" spc="0" dirty="0" smtClean="0">
                <a:latin typeface="Times New Roman"/>
                <a:cs typeface="Times New Roman"/>
              </a:rPr>
              <a:t>Precious</a:t>
            </a:r>
            <a:r>
              <a:rPr sz="1400" spc="110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100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p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10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15" dirty="0" smtClean="0">
                <a:latin typeface="Times New Roman"/>
                <a:cs typeface="Times New Roman"/>
              </a:rPr>
              <a:t>b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9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 ph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but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not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0" dirty="0" smtClean="0">
                <a:latin typeface="Times New Roman"/>
                <a:cs typeface="Times New Roman"/>
              </a:rPr>
              <a:t>eel</a:t>
            </a:r>
            <a:r>
              <a:rPr sz="1400" spc="-2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c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-10" dirty="0" smtClean="0">
                <a:latin typeface="Times New Roman"/>
                <a:cs typeface="Times New Roman"/>
              </a:rPr>
              <a:t>m</a:t>
            </a:r>
            <a:r>
              <a:rPr sz="1400" spc="30" dirty="0" smtClean="0">
                <a:latin typeface="Times New Roman"/>
                <a:cs typeface="Times New Roman"/>
              </a:rPr>
              <a:t>f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-10" dirty="0" smtClean="0">
                <a:latin typeface="Times New Roman"/>
                <a:cs typeface="Times New Roman"/>
              </a:rPr>
              <a:t>rt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15" dirty="0" smtClean="0">
                <a:latin typeface="Times New Roman"/>
                <a:cs typeface="Times New Roman"/>
              </a:rPr>
              <a:t>b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5" dirty="0" smtClean="0">
                <a:latin typeface="Times New Roman"/>
                <a:cs typeface="Times New Roman"/>
              </a:rPr>
              <a:t> w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0" dirty="0" smtClean="0">
                <a:latin typeface="Times New Roman"/>
                <a:cs typeface="Times New Roman"/>
              </a:rPr>
              <a:t>gg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he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53416" y="5631096"/>
            <a:ext cx="2649220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6276" y="2491656"/>
            <a:ext cx="0" cy="3116580"/>
          </a:xfrm>
          <a:custGeom>
            <a:avLst/>
            <a:gdLst/>
            <a:ahLst/>
            <a:cxnLst/>
            <a:rect l="l" t="t" r="r" b="b"/>
            <a:pathLst>
              <a:path h="3116579">
                <a:moveTo>
                  <a:pt x="0" y="0"/>
                </a:moveTo>
                <a:lnTo>
                  <a:pt x="0" y="311658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3416" y="2468796"/>
            <a:ext cx="2649220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79776" y="2491656"/>
            <a:ext cx="0" cy="3116580"/>
          </a:xfrm>
          <a:custGeom>
            <a:avLst/>
            <a:gdLst/>
            <a:ahLst/>
            <a:cxnLst/>
            <a:rect l="l" t="t" r="r" b="b"/>
            <a:pathLst>
              <a:path h="3116579">
                <a:moveTo>
                  <a:pt x="0" y="0"/>
                </a:moveTo>
                <a:lnTo>
                  <a:pt x="0" y="311658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14376" y="5585376"/>
            <a:ext cx="2527300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21995" y="2522137"/>
            <a:ext cx="0" cy="3055620"/>
          </a:xfrm>
          <a:custGeom>
            <a:avLst/>
            <a:gdLst/>
            <a:ahLst/>
            <a:cxnLst/>
            <a:rect l="l" t="t" r="r" b="b"/>
            <a:pathLst>
              <a:path h="3055620">
                <a:moveTo>
                  <a:pt x="0" y="0"/>
                </a:moveTo>
                <a:lnTo>
                  <a:pt x="0" y="305562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14376" y="2514517"/>
            <a:ext cx="2527300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34055" y="2522137"/>
            <a:ext cx="0" cy="3055619"/>
          </a:xfrm>
          <a:custGeom>
            <a:avLst/>
            <a:gdLst/>
            <a:ahLst/>
            <a:cxnLst/>
            <a:rect l="l" t="t" r="r" b="b"/>
            <a:pathLst>
              <a:path h="3055619">
                <a:moveTo>
                  <a:pt x="0" y="0"/>
                </a:moveTo>
                <a:lnTo>
                  <a:pt x="0" y="3055619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008698" y="2603163"/>
            <a:ext cx="1935480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Discussion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63918" y="3092873"/>
            <a:ext cx="2152650" cy="20241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marR="12700" indent="-228600">
              <a:lnSpc>
                <a:spcPts val="1380"/>
              </a:lnSpc>
              <a:buFont typeface="Wingdings" panose="05000000000000000000" pitchFamily="2" charset="2"/>
              <a:buChar char="§"/>
            </a:pPr>
            <a:r>
              <a:rPr sz="1200" spc="-15" dirty="0" smtClean="0">
                <a:latin typeface="Times New Roman"/>
                <a:cs typeface="Times New Roman"/>
              </a:rPr>
              <a:t>W</a:t>
            </a:r>
            <a:r>
              <a:rPr sz="1200" spc="15" dirty="0" smtClean="0">
                <a:latin typeface="Times New Roman"/>
                <a:cs typeface="Times New Roman"/>
              </a:rPr>
              <a:t>h</a:t>
            </a:r>
            <a:r>
              <a:rPr sz="1200" spc="0" dirty="0" smtClean="0">
                <a:latin typeface="Times New Roman"/>
                <a:cs typeface="Times New Roman"/>
              </a:rPr>
              <a:t>y</a:t>
            </a:r>
            <a:r>
              <a:rPr sz="1200" spc="-25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did </a:t>
            </a:r>
            <a:r>
              <a:rPr lang="en-US" sz="1200" dirty="0" smtClean="0">
                <a:latin typeface="Times New Roman"/>
                <a:cs typeface="Times New Roman"/>
              </a:rPr>
              <a:t>Precious</a:t>
            </a:r>
            <a:r>
              <a:rPr sz="1200" spc="0" dirty="0" smtClean="0">
                <a:latin typeface="Times New Roman"/>
                <a:cs typeface="Times New Roman"/>
              </a:rPr>
              <a:t> </a:t>
            </a:r>
            <a:r>
              <a:rPr sz="1200" spc="0" dirty="0" smtClean="0">
                <a:latin typeface="Times New Roman"/>
                <a:cs typeface="Times New Roman"/>
              </a:rPr>
              <a:t>f</a:t>
            </a:r>
            <a:r>
              <a:rPr sz="1200" spc="5" dirty="0" smtClean="0">
                <a:latin typeface="Times New Roman"/>
                <a:cs typeface="Times New Roman"/>
              </a:rPr>
              <a:t>ee</a:t>
            </a:r>
            <a:r>
              <a:rPr sz="1200" spc="0" dirty="0" smtClean="0">
                <a:latin typeface="Times New Roman"/>
                <a:cs typeface="Times New Roman"/>
              </a:rPr>
              <a:t>l un</a:t>
            </a:r>
            <a:r>
              <a:rPr sz="1200" spc="5" dirty="0" smtClean="0">
                <a:latin typeface="Times New Roman"/>
                <a:cs typeface="Times New Roman"/>
              </a:rPr>
              <a:t>c</a:t>
            </a:r>
            <a:r>
              <a:rPr sz="1200" spc="0" dirty="0" smtClean="0">
                <a:latin typeface="Times New Roman"/>
                <a:cs typeface="Times New Roman"/>
              </a:rPr>
              <a:t>omfor</a:t>
            </a:r>
            <a:r>
              <a:rPr sz="1200" spc="5" dirty="0" smtClean="0">
                <a:latin typeface="Times New Roman"/>
                <a:cs typeface="Times New Roman"/>
              </a:rPr>
              <a:t>ta</a:t>
            </a:r>
            <a:r>
              <a:rPr sz="1200" spc="-25" dirty="0" smtClean="0">
                <a:latin typeface="Times New Roman"/>
                <a:cs typeface="Times New Roman"/>
              </a:rPr>
              <a:t>b</a:t>
            </a:r>
            <a:r>
              <a:rPr sz="1200" spc="0" dirty="0" smtClean="0">
                <a:latin typeface="Times New Roman"/>
                <a:cs typeface="Times New Roman"/>
              </a:rPr>
              <a:t>le</a:t>
            </a:r>
            <a:r>
              <a:rPr sz="1200" spc="-5" dirty="0" smtClean="0">
                <a:latin typeface="Times New Roman"/>
                <a:cs typeface="Times New Roman"/>
              </a:rPr>
              <a:t> </a:t>
            </a:r>
            <a:r>
              <a:rPr sz="1200" spc="5" dirty="0" smtClean="0">
                <a:latin typeface="Times New Roman"/>
                <a:cs typeface="Times New Roman"/>
              </a:rPr>
              <a:t>a</a:t>
            </a:r>
            <a:r>
              <a:rPr sz="1200" spc="0" dirty="0" smtClean="0">
                <a:latin typeface="Times New Roman"/>
                <a:cs typeface="Times New Roman"/>
              </a:rPr>
              <a:t>f</a:t>
            </a:r>
            <a:r>
              <a:rPr sz="1200" spc="5" dirty="0" smtClean="0">
                <a:latin typeface="Times New Roman"/>
                <a:cs typeface="Times New Roman"/>
              </a:rPr>
              <a:t>te</a:t>
            </a:r>
            <a:r>
              <a:rPr sz="1200" spc="0" dirty="0" smtClean="0">
                <a:latin typeface="Times New Roman"/>
                <a:cs typeface="Times New Roman"/>
              </a:rPr>
              <a:t>r </a:t>
            </a:r>
            <a:r>
              <a:rPr lang="en-US" sz="1200" spc="-20" dirty="0" smtClean="0">
                <a:latin typeface="Times New Roman"/>
                <a:cs typeface="Times New Roman"/>
              </a:rPr>
              <a:t>Mr. Banda </a:t>
            </a:r>
            <a:r>
              <a:rPr lang="en-US" sz="1200" spc="-25" dirty="0" smtClean="0">
                <a:latin typeface="Times New Roman"/>
                <a:cs typeface="Times New Roman"/>
              </a:rPr>
              <a:t>offered to show her his phone?</a:t>
            </a:r>
          </a:p>
          <a:p>
            <a:pPr marL="241300" marR="12700" indent="-228600">
              <a:lnSpc>
                <a:spcPts val="138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latin typeface="Times New Roman"/>
                <a:cs typeface="Times New Roman"/>
              </a:rPr>
              <a:t>Mr. Banda </a:t>
            </a:r>
            <a:r>
              <a:rPr lang="en-US" sz="1200" spc="-25" dirty="0">
                <a:latin typeface="Times New Roman"/>
                <a:cs typeface="Times New Roman"/>
              </a:rPr>
              <a:t>g</a:t>
            </a:r>
            <a:r>
              <a:rPr lang="en-US" sz="1200" spc="5" dirty="0">
                <a:latin typeface="Times New Roman"/>
                <a:cs typeface="Times New Roman"/>
              </a:rPr>
              <a:t>a</a:t>
            </a:r>
            <a:r>
              <a:rPr lang="en-US" sz="1200" spc="-25" dirty="0">
                <a:latin typeface="Times New Roman"/>
                <a:cs typeface="Times New Roman"/>
              </a:rPr>
              <a:t>v</a:t>
            </a:r>
            <a:r>
              <a:rPr lang="en-US" sz="1200" dirty="0">
                <a:latin typeface="Times New Roman"/>
                <a:cs typeface="Times New Roman"/>
              </a:rPr>
              <a:t>e</a:t>
            </a:r>
            <a:r>
              <a:rPr lang="en-US" sz="1200" spc="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h</a:t>
            </a:r>
            <a:r>
              <a:rPr lang="en-US" sz="1200" spc="5" dirty="0">
                <a:latin typeface="Times New Roman"/>
                <a:cs typeface="Times New Roman"/>
              </a:rPr>
              <a:t>e</a:t>
            </a:r>
            <a:r>
              <a:rPr lang="en-US" sz="1200" dirty="0">
                <a:latin typeface="Times New Roman"/>
                <a:cs typeface="Times New Roman"/>
              </a:rPr>
              <a:t>r </a:t>
            </a:r>
            <a:r>
              <a:rPr lang="en-US" sz="1200" spc="5" dirty="0">
                <a:latin typeface="Times New Roman"/>
                <a:cs typeface="Times New Roman"/>
              </a:rPr>
              <a:t>t</a:t>
            </a:r>
            <a:r>
              <a:rPr lang="en-US" sz="1200" dirty="0">
                <a:latin typeface="Times New Roman"/>
                <a:cs typeface="Times New Roman"/>
              </a:rPr>
              <a:t>he</a:t>
            </a:r>
            <a:r>
              <a:rPr lang="en-US" sz="1200" spc="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phone</a:t>
            </a:r>
            <a:r>
              <a:rPr lang="en-US" sz="1200" spc="-1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to tr</a:t>
            </a:r>
            <a:r>
              <a:rPr lang="en-US" sz="1200" spc="5" dirty="0">
                <a:latin typeface="Times New Roman"/>
                <a:cs typeface="Times New Roman"/>
              </a:rPr>
              <a:t>ic</a:t>
            </a:r>
            <a:r>
              <a:rPr lang="en-US" sz="1200" dirty="0">
                <a:latin typeface="Times New Roman"/>
                <a:cs typeface="Times New Roman"/>
              </a:rPr>
              <a:t>k h</a:t>
            </a:r>
            <a:r>
              <a:rPr lang="en-US" sz="1200" spc="5" dirty="0">
                <a:latin typeface="Times New Roman"/>
                <a:cs typeface="Times New Roman"/>
              </a:rPr>
              <a:t>e</a:t>
            </a:r>
            <a:r>
              <a:rPr lang="en-US" sz="1200" dirty="0">
                <a:latin typeface="Times New Roman"/>
                <a:cs typeface="Times New Roman"/>
              </a:rPr>
              <a:t>r </a:t>
            </a:r>
            <a:r>
              <a:rPr lang="en-US" sz="1200" spc="-10" dirty="0">
                <a:latin typeface="Times New Roman"/>
                <a:cs typeface="Times New Roman"/>
              </a:rPr>
              <a:t>s</a:t>
            </a:r>
            <a:r>
              <a:rPr lang="en-US" sz="1200" dirty="0">
                <a:latin typeface="Times New Roman"/>
                <a:cs typeface="Times New Roman"/>
              </a:rPr>
              <a:t>o he</a:t>
            </a:r>
            <a:r>
              <a:rPr lang="en-US" sz="1200" spc="-15" dirty="0">
                <a:latin typeface="Times New Roman"/>
                <a:cs typeface="Times New Roman"/>
              </a:rPr>
              <a:t> </a:t>
            </a:r>
            <a:r>
              <a:rPr lang="en-US" sz="1200" spc="5" dirty="0">
                <a:latin typeface="Times New Roman"/>
                <a:cs typeface="Times New Roman"/>
              </a:rPr>
              <a:t>c</a:t>
            </a:r>
            <a:r>
              <a:rPr lang="en-US" sz="1200" dirty="0">
                <a:latin typeface="Times New Roman"/>
                <a:cs typeface="Times New Roman"/>
              </a:rPr>
              <a:t>ould to</a:t>
            </a:r>
            <a:r>
              <a:rPr lang="en-US" sz="1200" spc="-25" dirty="0">
                <a:latin typeface="Times New Roman"/>
                <a:cs typeface="Times New Roman"/>
              </a:rPr>
              <a:t>u</a:t>
            </a:r>
            <a:r>
              <a:rPr lang="en-US" sz="1200" spc="5" dirty="0">
                <a:latin typeface="Times New Roman"/>
                <a:cs typeface="Times New Roman"/>
              </a:rPr>
              <a:t>c</a:t>
            </a:r>
            <a:r>
              <a:rPr lang="en-US" sz="1200" dirty="0">
                <a:latin typeface="Times New Roman"/>
                <a:cs typeface="Times New Roman"/>
              </a:rPr>
              <a:t>h h</a:t>
            </a:r>
            <a:r>
              <a:rPr lang="en-US" sz="1200" spc="5" dirty="0">
                <a:latin typeface="Times New Roman"/>
                <a:cs typeface="Times New Roman"/>
              </a:rPr>
              <a:t>e</a:t>
            </a:r>
            <a:r>
              <a:rPr lang="en-US" sz="1200" dirty="0">
                <a:latin typeface="Times New Roman"/>
                <a:cs typeface="Times New Roman"/>
              </a:rPr>
              <a:t>r bo</a:t>
            </a:r>
            <a:r>
              <a:rPr lang="en-US" sz="1200" spc="15" dirty="0">
                <a:latin typeface="Times New Roman"/>
                <a:cs typeface="Times New Roman"/>
              </a:rPr>
              <a:t>d</a:t>
            </a:r>
            <a:r>
              <a:rPr lang="en-US" sz="1200" spc="-40" dirty="0">
                <a:latin typeface="Times New Roman"/>
                <a:cs typeface="Times New Roman"/>
              </a:rPr>
              <a:t>y</a:t>
            </a:r>
            <a:r>
              <a:rPr lang="en-US" sz="1200" dirty="0">
                <a:latin typeface="Times New Roman"/>
                <a:cs typeface="Times New Roman"/>
              </a:rPr>
              <a:t>.</a:t>
            </a:r>
            <a:r>
              <a:rPr lang="en-US" sz="1200" spc="15" dirty="0">
                <a:latin typeface="Times New Roman"/>
                <a:cs typeface="Times New Roman"/>
              </a:rPr>
              <a:t> </a:t>
            </a:r>
            <a:r>
              <a:rPr lang="en-US" sz="1200" spc="-15" dirty="0">
                <a:latin typeface="Times New Roman"/>
                <a:cs typeface="Times New Roman"/>
              </a:rPr>
              <a:t>W</a:t>
            </a:r>
            <a:r>
              <a:rPr lang="en-US" sz="1200" dirty="0">
                <a:latin typeface="Times New Roman"/>
                <a:cs typeface="Times New Roman"/>
              </a:rPr>
              <a:t>h</a:t>
            </a:r>
            <a:r>
              <a:rPr lang="en-US" sz="1200" spc="5" dirty="0">
                <a:latin typeface="Times New Roman"/>
                <a:cs typeface="Times New Roman"/>
              </a:rPr>
              <a:t>a</a:t>
            </a:r>
            <a:r>
              <a:rPr lang="en-US" sz="1200" dirty="0">
                <a:latin typeface="Times New Roman"/>
                <a:cs typeface="Times New Roman"/>
              </a:rPr>
              <a:t>t oth</a:t>
            </a:r>
            <a:r>
              <a:rPr lang="en-US" sz="1200" spc="5" dirty="0">
                <a:latin typeface="Times New Roman"/>
                <a:cs typeface="Times New Roman"/>
              </a:rPr>
              <a:t>e</a:t>
            </a:r>
            <a:r>
              <a:rPr lang="en-US" sz="1200" dirty="0">
                <a:latin typeface="Times New Roman"/>
                <a:cs typeface="Times New Roman"/>
              </a:rPr>
              <a:t>r </a:t>
            </a:r>
            <a:r>
              <a:rPr lang="en-US" sz="1200" spc="5" dirty="0">
                <a:latin typeface="Times New Roman"/>
                <a:cs typeface="Times New Roman"/>
              </a:rPr>
              <a:t>t</a:t>
            </a:r>
            <a:r>
              <a:rPr lang="en-US" sz="1200" dirty="0">
                <a:latin typeface="Times New Roman"/>
                <a:cs typeface="Times New Roman"/>
              </a:rPr>
              <a:t>hin</a:t>
            </a:r>
            <a:r>
              <a:rPr lang="en-US" sz="1200" spc="-25" dirty="0">
                <a:latin typeface="Times New Roman"/>
                <a:cs typeface="Times New Roman"/>
              </a:rPr>
              <a:t>g</a:t>
            </a:r>
            <a:r>
              <a:rPr lang="en-US" sz="1200" dirty="0">
                <a:latin typeface="Times New Roman"/>
                <a:cs typeface="Times New Roman"/>
              </a:rPr>
              <a:t>s</a:t>
            </a:r>
            <a:r>
              <a:rPr lang="en-US" sz="1200" spc="-10" dirty="0">
                <a:latin typeface="Times New Roman"/>
                <a:cs typeface="Times New Roman"/>
              </a:rPr>
              <a:t> </a:t>
            </a:r>
            <a:r>
              <a:rPr lang="en-US" sz="1200" spc="5" dirty="0">
                <a:latin typeface="Times New Roman"/>
                <a:cs typeface="Times New Roman"/>
              </a:rPr>
              <a:t>ca</a:t>
            </a:r>
            <a:r>
              <a:rPr lang="en-US" sz="1200" dirty="0">
                <a:latin typeface="Times New Roman"/>
                <a:cs typeface="Times New Roman"/>
              </a:rPr>
              <a:t>n </a:t>
            </a:r>
            <a:r>
              <a:rPr lang="en-US" sz="1200" spc="5" dirty="0">
                <a:latin typeface="Times New Roman"/>
                <a:cs typeface="Times New Roman"/>
              </a:rPr>
              <a:t>a</a:t>
            </a:r>
            <a:r>
              <a:rPr lang="en-US" sz="1200" dirty="0">
                <a:latin typeface="Times New Roman"/>
                <a:cs typeface="Times New Roman"/>
              </a:rPr>
              <a:t>dults</a:t>
            </a:r>
            <a:r>
              <a:rPr lang="en-US" sz="1200" spc="-1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u</a:t>
            </a:r>
            <a:r>
              <a:rPr lang="en-US" sz="1200" spc="-10" dirty="0">
                <a:latin typeface="Times New Roman"/>
                <a:cs typeface="Times New Roman"/>
              </a:rPr>
              <a:t>s</a:t>
            </a:r>
            <a:r>
              <a:rPr lang="en-US" sz="1200" dirty="0">
                <a:latin typeface="Times New Roman"/>
                <a:cs typeface="Times New Roman"/>
              </a:rPr>
              <a:t>e</a:t>
            </a:r>
            <a:r>
              <a:rPr lang="en-US" sz="1200" spc="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to t</a:t>
            </a:r>
            <a:r>
              <a:rPr lang="en-US" sz="1200" spc="-20" dirty="0">
                <a:latin typeface="Times New Roman"/>
                <a:cs typeface="Times New Roman"/>
              </a:rPr>
              <a:t>r</a:t>
            </a:r>
            <a:r>
              <a:rPr lang="en-US" sz="1200" dirty="0">
                <a:latin typeface="Times New Roman"/>
                <a:cs typeface="Times New Roman"/>
              </a:rPr>
              <a:t>i</a:t>
            </a:r>
            <a:r>
              <a:rPr lang="en-US" sz="1200" spc="5" dirty="0">
                <a:latin typeface="Times New Roman"/>
                <a:cs typeface="Times New Roman"/>
              </a:rPr>
              <a:t>c</a:t>
            </a:r>
            <a:r>
              <a:rPr lang="en-US" sz="1200" dirty="0">
                <a:latin typeface="Times New Roman"/>
                <a:cs typeface="Times New Roman"/>
              </a:rPr>
              <a:t>k </a:t>
            </a:r>
            <a:r>
              <a:rPr lang="en-US" sz="1200" spc="5" dirty="0">
                <a:latin typeface="Times New Roman"/>
                <a:cs typeface="Times New Roman"/>
              </a:rPr>
              <a:t>c</a:t>
            </a:r>
            <a:r>
              <a:rPr lang="en-US" sz="1200" spc="-25" dirty="0">
                <a:latin typeface="Times New Roman"/>
                <a:cs typeface="Times New Roman"/>
              </a:rPr>
              <a:t>h</a:t>
            </a:r>
            <a:r>
              <a:rPr lang="en-US" sz="1200" dirty="0">
                <a:latin typeface="Times New Roman"/>
                <a:cs typeface="Times New Roman"/>
              </a:rPr>
              <a:t>ildr</a:t>
            </a:r>
            <a:r>
              <a:rPr lang="en-US" sz="1200" spc="5" dirty="0">
                <a:latin typeface="Times New Roman"/>
                <a:cs typeface="Times New Roman"/>
              </a:rPr>
              <a:t>e</a:t>
            </a:r>
            <a:r>
              <a:rPr lang="en-US" sz="1200" dirty="0">
                <a:latin typeface="Times New Roman"/>
                <a:cs typeface="Times New Roman"/>
              </a:rPr>
              <a:t>n</a:t>
            </a:r>
            <a:r>
              <a:rPr lang="en-US" sz="1200" dirty="0" smtClean="0">
                <a:latin typeface="Times New Roman"/>
                <a:cs typeface="Times New Roman"/>
              </a:rPr>
              <a:t>?</a:t>
            </a:r>
          </a:p>
          <a:p>
            <a:pPr marL="241300" marR="12700" indent="-228600">
              <a:lnSpc>
                <a:spcPts val="1380"/>
              </a:lnSpc>
              <a:buFont typeface="Wingdings" panose="05000000000000000000" pitchFamily="2" charset="2"/>
              <a:buChar char="§"/>
            </a:pPr>
            <a:r>
              <a:rPr lang="en-US" sz="1200" spc="-15" dirty="0" smtClean="0">
                <a:latin typeface="Times New Roman"/>
                <a:cs typeface="Times New Roman"/>
              </a:rPr>
              <a:t>W</a:t>
            </a:r>
            <a:r>
              <a:rPr lang="en-US" sz="1200" dirty="0" smtClean="0">
                <a:latin typeface="Times New Roman"/>
                <a:cs typeface="Times New Roman"/>
              </a:rPr>
              <a:t>hi</a:t>
            </a:r>
            <a:r>
              <a:rPr lang="en-US" sz="1200" spc="5" dirty="0" smtClean="0">
                <a:latin typeface="Times New Roman"/>
                <a:cs typeface="Times New Roman"/>
              </a:rPr>
              <a:t>c</a:t>
            </a:r>
            <a:r>
              <a:rPr lang="en-US" sz="1200" dirty="0" smtClean="0">
                <a:latin typeface="Times New Roman"/>
                <a:cs typeface="Times New Roman"/>
              </a:rPr>
              <a:t>h </a:t>
            </a:r>
            <a:r>
              <a:rPr lang="en-US" sz="1200" dirty="0">
                <a:latin typeface="Times New Roman"/>
                <a:cs typeface="Times New Roman"/>
              </a:rPr>
              <a:t>k</a:t>
            </a:r>
            <a:r>
              <a:rPr lang="en-US" sz="1200" spc="25" dirty="0">
                <a:latin typeface="Times New Roman"/>
                <a:cs typeface="Times New Roman"/>
              </a:rPr>
              <a:t>e</a:t>
            </a:r>
            <a:r>
              <a:rPr lang="en-US" sz="1200" dirty="0">
                <a:latin typeface="Times New Roman"/>
                <a:cs typeface="Times New Roman"/>
              </a:rPr>
              <a:t>y</a:t>
            </a:r>
            <a:r>
              <a:rPr lang="en-US" sz="1200" spc="-40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m</a:t>
            </a:r>
            <a:r>
              <a:rPr lang="en-US" sz="1200" spc="5" dirty="0">
                <a:latin typeface="Times New Roman"/>
                <a:cs typeface="Times New Roman"/>
              </a:rPr>
              <a:t>e</a:t>
            </a:r>
            <a:r>
              <a:rPr lang="en-US" sz="1200" spc="-10" dirty="0">
                <a:latin typeface="Times New Roman"/>
                <a:cs typeface="Times New Roman"/>
              </a:rPr>
              <a:t>ss</a:t>
            </a:r>
            <a:r>
              <a:rPr lang="en-US" sz="1200" spc="5" dirty="0">
                <a:latin typeface="Times New Roman"/>
                <a:cs typeface="Times New Roman"/>
              </a:rPr>
              <a:t>a</a:t>
            </a:r>
            <a:r>
              <a:rPr lang="en-US" sz="1200" spc="-25" dirty="0">
                <a:latin typeface="Times New Roman"/>
                <a:cs typeface="Times New Roman"/>
              </a:rPr>
              <a:t>g</a:t>
            </a:r>
            <a:r>
              <a:rPr lang="en-US" sz="1200" dirty="0">
                <a:latin typeface="Times New Roman"/>
                <a:cs typeface="Times New Roman"/>
              </a:rPr>
              <a:t>e</a:t>
            </a:r>
            <a:r>
              <a:rPr lang="en-US" sz="1200" spc="5" dirty="0">
                <a:latin typeface="Times New Roman"/>
                <a:cs typeface="Times New Roman"/>
              </a:rPr>
              <a:t> </a:t>
            </a:r>
            <a:r>
              <a:rPr lang="en-US" sz="1200" dirty="0">
                <a:latin typeface="Times New Roman"/>
                <a:cs typeface="Times New Roman"/>
              </a:rPr>
              <a:t>did </a:t>
            </a:r>
            <a:r>
              <a:rPr lang="en-US" sz="1200" dirty="0" smtClean="0">
                <a:latin typeface="Times New Roman"/>
                <a:cs typeface="Times New Roman"/>
              </a:rPr>
              <a:t>Precious for</a:t>
            </a:r>
            <a:r>
              <a:rPr lang="en-US" sz="1200" spc="-20" dirty="0" smtClean="0">
                <a:latin typeface="Times New Roman"/>
                <a:cs typeface="Times New Roman"/>
              </a:rPr>
              <a:t>g</a:t>
            </a:r>
            <a:r>
              <a:rPr lang="en-US" sz="1200" spc="5" dirty="0" smtClean="0">
                <a:latin typeface="Times New Roman"/>
                <a:cs typeface="Times New Roman"/>
              </a:rPr>
              <a:t>e</a:t>
            </a:r>
            <a:r>
              <a:rPr lang="en-US" sz="1200" dirty="0" smtClean="0">
                <a:latin typeface="Times New Roman"/>
                <a:cs typeface="Times New Roman"/>
              </a:rPr>
              <a:t>t</a:t>
            </a:r>
            <a:r>
              <a:rPr lang="en-US" sz="1200" dirty="0">
                <a:latin typeface="Times New Roman"/>
                <a:cs typeface="Times New Roman"/>
              </a:rPr>
              <a:t>?</a:t>
            </a:r>
          </a:p>
          <a:p>
            <a:pPr marL="241300" marR="12700" indent="-228600">
              <a:lnSpc>
                <a:spcPts val="1380"/>
              </a:lnSpc>
              <a:buFont typeface="Wingdings" panose="05000000000000000000" pitchFamily="2" charset="2"/>
              <a:buChar char="§"/>
            </a:pPr>
            <a:endParaRPr lang="en-US" sz="1200" dirty="0">
              <a:latin typeface="Times New Roman"/>
              <a:cs typeface="Times New Roman"/>
            </a:endParaRPr>
          </a:p>
          <a:p>
            <a:pPr marL="241300" marR="12700" indent="-228600">
              <a:lnSpc>
                <a:spcPts val="1380"/>
              </a:lnSpc>
              <a:buFont typeface="Wingdings" panose="05000000000000000000" pitchFamily="2" charset="2"/>
              <a:buChar char="§"/>
            </a:pP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703695" y="5631096"/>
            <a:ext cx="2608579" cy="0"/>
          </a:xfrm>
          <a:custGeom>
            <a:avLst/>
            <a:gdLst/>
            <a:ahLst/>
            <a:cxnLst/>
            <a:rect l="l" t="t" r="r" b="b"/>
            <a:pathLst>
              <a:path w="2608579">
                <a:moveTo>
                  <a:pt x="0" y="0"/>
                </a:moveTo>
                <a:lnTo>
                  <a:pt x="2608579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26556" y="2491656"/>
            <a:ext cx="0" cy="3116580"/>
          </a:xfrm>
          <a:custGeom>
            <a:avLst/>
            <a:gdLst/>
            <a:ahLst/>
            <a:cxnLst/>
            <a:rect l="l" t="t" r="r" b="b"/>
            <a:pathLst>
              <a:path h="3116579">
                <a:moveTo>
                  <a:pt x="0" y="0"/>
                </a:moveTo>
                <a:lnTo>
                  <a:pt x="0" y="311658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03695" y="2468796"/>
            <a:ext cx="2608579" cy="0"/>
          </a:xfrm>
          <a:custGeom>
            <a:avLst/>
            <a:gdLst/>
            <a:ahLst/>
            <a:cxnLst/>
            <a:rect l="l" t="t" r="r" b="b"/>
            <a:pathLst>
              <a:path w="2608579">
                <a:moveTo>
                  <a:pt x="0" y="0"/>
                </a:moveTo>
                <a:lnTo>
                  <a:pt x="2608579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289416" y="2491656"/>
            <a:ext cx="0" cy="3116580"/>
          </a:xfrm>
          <a:custGeom>
            <a:avLst/>
            <a:gdLst/>
            <a:ahLst/>
            <a:cxnLst/>
            <a:rect l="l" t="t" r="r" b="b"/>
            <a:pathLst>
              <a:path h="3116579">
                <a:moveTo>
                  <a:pt x="0" y="0"/>
                </a:moveTo>
                <a:lnTo>
                  <a:pt x="0" y="311658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64656" y="5585376"/>
            <a:ext cx="2486660" cy="0"/>
          </a:xfrm>
          <a:custGeom>
            <a:avLst/>
            <a:gdLst/>
            <a:ahLst/>
            <a:cxnLst/>
            <a:rect l="l" t="t" r="r" b="b"/>
            <a:pathLst>
              <a:path w="2486660">
                <a:moveTo>
                  <a:pt x="0" y="0"/>
                </a:moveTo>
                <a:lnTo>
                  <a:pt x="248666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72276" y="2522137"/>
            <a:ext cx="0" cy="3055620"/>
          </a:xfrm>
          <a:custGeom>
            <a:avLst/>
            <a:gdLst/>
            <a:ahLst/>
            <a:cxnLst/>
            <a:rect l="l" t="t" r="r" b="b"/>
            <a:pathLst>
              <a:path h="3055620">
                <a:moveTo>
                  <a:pt x="0" y="0"/>
                </a:moveTo>
                <a:lnTo>
                  <a:pt x="0" y="305562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764656" y="2514517"/>
            <a:ext cx="2486660" cy="0"/>
          </a:xfrm>
          <a:custGeom>
            <a:avLst/>
            <a:gdLst/>
            <a:ahLst/>
            <a:cxnLst/>
            <a:rect l="l" t="t" r="r" b="b"/>
            <a:pathLst>
              <a:path w="2486660">
                <a:moveTo>
                  <a:pt x="0" y="0"/>
                </a:moveTo>
                <a:lnTo>
                  <a:pt x="248666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243695" y="2522137"/>
            <a:ext cx="0" cy="3055619"/>
          </a:xfrm>
          <a:custGeom>
            <a:avLst/>
            <a:gdLst/>
            <a:ahLst/>
            <a:cxnLst/>
            <a:rect l="l" t="t" r="r" b="b"/>
            <a:pathLst>
              <a:path h="3055619">
                <a:moveTo>
                  <a:pt x="0" y="0"/>
                </a:moveTo>
                <a:lnTo>
                  <a:pt x="0" y="3055619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012052" y="2603163"/>
            <a:ext cx="1988185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i="1" dirty="0" smtClean="0">
                <a:solidFill>
                  <a:srgbClr val="00AF50"/>
                </a:solidFill>
                <a:latin typeface="Times New Roman"/>
                <a:cs typeface="Times New Roman"/>
              </a:rPr>
              <a:t>Sugges</a:t>
            </a:r>
            <a:r>
              <a:rPr sz="1400" b="1" i="1" spc="-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ons</a:t>
            </a:r>
            <a:r>
              <a:rPr sz="1400" b="1" i="1" spc="5" dirty="0" smtClean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f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or Fac</a:t>
            </a:r>
            <a:r>
              <a:rPr sz="1400" b="1" i="1" spc="-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400" b="1" i="1" spc="5" dirty="0" smtClean="0">
                <a:solidFill>
                  <a:srgbClr val="00AF50"/>
                </a:solidFill>
                <a:latin typeface="Times New Roman"/>
                <a:cs typeface="Times New Roman"/>
              </a:rPr>
              <a:t>l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it</a:t>
            </a:r>
            <a:r>
              <a:rPr sz="1400" b="1" i="1" spc="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a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05244" y="3118264"/>
            <a:ext cx="2205990" cy="23729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4604" algn="just">
              <a:lnSpc>
                <a:spcPct val="95600"/>
              </a:lnSpc>
            </a:pPr>
            <a:r>
              <a:rPr sz="1400" i="1" dirty="0" smtClean="0">
                <a:latin typeface="Times New Roman"/>
                <a:cs typeface="Times New Roman"/>
              </a:rPr>
              <a:t>A</a:t>
            </a:r>
            <a:r>
              <a:rPr sz="1400" i="1" spc="-5" dirty="0" smtClean="0">
                <a:latin typeface="Times New Roman"/>
                <a:cs typeface="Times New Roman"/>
              </a:rPr>
              <a:t>s</a:t>
            </a:r>
            <a:r>
              <a:rPr sz="1400" i="1" spc="0" dirty="0" smtClean="0">
                <a:latin typeface="Times New Roman"/>
                <a:cs typeface="Times New Roman"/>
              </a:rPr>
              <a:t>k  </a:t>
            </a:r>
            <a:r>
              <a:rPr sz="1400" i="1" spc="-114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  </a:t>
            </a:r>
            <a:r>
              <a:rPr sz="1400" i="1" spc="-114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ch</a:t>
            </a:r>
            <a:r>
              <a:rPr sz="1400" i="1" spc="-15" dirty="0" smtClean="0">
                <a:latin typeface="Times New Roman"/>
                <a:cs typeface="Times New Roman"/>
              </a:rPr>
              <a:t>i</a:t>
            </a:r>
            <a:r>
              <a:rPr sz="1400" i="1" spc="-10" dirty="0" smtClean="0">
                <a:latin typeface="Times New Roman"/>
                <a:cs typeface="Times New Roman"/>
              </a:rPr>
              <a:t>l</a:t>
            </a:r>
            <a:r>
              <a:rPr sz="1400" i="1" spc="0" dirty="0" smtClean="0">
                <a:latin typeface="Times New Roman"/>
                <a:cs typeface="Times New Roman"/>
              </a:rPr>
              <a:t>d</a:t>
            </a:r>
            <a:r>
              <a:rPr sz="1400" i="1" spc="-5" dirty="0" smtClean="0">
                <a:latin typeface="Times New Roman"/>
                <a:cs typeface="Times New Roman"/>
              </a:rPr>
              <a:t>r</a:t>
            </a:r>
            <a:r>
              <a:rPr sz="1400" i="1" spc="0" dirty="0" smtClean="0">
                <a:latin typeface="Times New Roman"/>
                <a:cs typeface="Times New Roman"/>
              </a:rPr>
              <a:t>en  </a:t>
            </a:r>
            <a:r>
              <a:rPr sz="1400" i="1" spc="-114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what  </a:t>
            </a:r>
            <a:r>
              <a:rPr sz="1400" i="1" spc="-12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hey wou</a:t>
            </a:r>
            <a:r>
              <a:rPr sz="1400" i="1" spc="-10" dirty="0" smtClean="0">
                <a:latin typeface="Times New Roman"/>
                <a:cs typeface="Times New Roman"/>
              </a:rPr>
              <a:t>l</a:t>
            </a:r>
            <a:r>
              <a:rPr sz="1400" i="1" spc="0" dirty="0" smtClean="0">
                <a:latin typeface="Times New Roman"/>
                <a:cs typeface="Times New Roman"/>
              </a:rPr>
              <a:t>d </a:t>
            </a:r>
            <a:r>
              <a:rPr sz="1400" i="1" spc="-12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do </a:t>
            </a:r>
            <a:r>
              <a:rPr sz="1400" i="1" spc="-10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f </a:t>
            </a:r>
            <a:r>
              <a:rPr sz="1400" i="1" spc="-114" dirty="0" smtClean="0">
                <a:latin typeface="Times New Roman"/>
                <a:cs typeface="Times New Roman"/>
              </a:rPr>
              <a:t> </a:t>
            </a:r>
            <a:r>
              <a:rPr sz="1400" i="1" spc="-5" dirty="0" smtClean="0">
                <a:latin typeface="Times New Roman"/>
                <a:cs typeface="Times New Roman"/>
              </a:rPr>
              <a:t>s</a:t>
            </a:r>
            <a:r>
              <a:rPr sz="1400" i="1" spc="0" dirty="0" smtClean="0">
                <a:latin typeface="Times New Roman"/>
                <a:cs typeface="Times New Roman"/>
              </a:rPr>
              <a:t>o</a:t>
            </a:r>
            <a:r>
              <a:rPr sz="1400" i="1" spc="5" dirty="0" smtClean="0">
                <a:latin typeface="Times New Roman"/>
                <a:cs typeface="Times New Roman"/>
              </a:rPr>
              <a:t>m</a:t>
            </a:r>
            <a:r>
              <a:rPr sz="1400" i="1" spc="0" dirty="0" smtClean="0">
                <a:latin typeface="Times New Roman"/>
                <a:cs typeface="Times New Roman"/>
              </a:rPr>
              <a:t>eone </a:t>
            </a:r>
            <a:r>
              <a:rPr sz="1400" i="1" spc="-125" dirty="0" smtClean="0">
                <a:latin typeface="Times New Roman"/>
                <a:cs typeface="Times New Roman"/>
              </a:rPr>
              <a:t> </a:t>
            </a:r>
            <a:r>
              <a:rPr sz="1400" i="1" spc="5" dirty="0" smtClean="0">
                <a:latin typeface="Times New Roman"/>
                <a:cs typeface="Times New Roman"/>
              </a:rPr>
              <a:t>t</a:t>
            </a:r>
            <a:r>
              <a:rPr sz="1400" i="1" spc="-5" dirty="0" smtClean="0">
                <a:latin typeface="Times New Roman"/>
                <a:cs typeface="Times New Roman"/>
              </a:rPr>
              <a:t>r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ed </a:t>
            </a:r>
            <a:r>
              <a:rPr sz="1400" i="1" spc="-10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o g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ve</a:t>
            </a:r>
            <a:r>
              <a:rPr sz="1400" i="1" spc="12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hem</a:t>
            </a:r>
            <a:r>
              <a:rPr sz="1400" i="1" spc="130" dirty="0" smtClean="0">
                <a:latin typeface="Times New Roman"/>
                <a:cs typeface="Times New Roman"/>
              </a:rPr>
              <a:t> </a:t>
            </a:r>
            <a:r>
              <a:rPr sz="1400" i="1" spc="-5" dirty="0" smtClean="0">
                <a:latin typeface="Times New Roman"/>
                <a:cs typeface="Times New Roman"/>
              </a:rPr>
              <a:t>s</a:t>
            </a:r>
            <a:r>
              <a:rPr sz="1400" i="1" spc="0" dirty="0" smtClean="0">
                <a:latin typeface="Times New Roman"/>
                <a:cs typeface="Times New Roman"/>
              </a:rPr>
              <a:t>o</a:t>
            </a:r>
            <a:r>
              <a:rPr sz="1400" i="1" spc="5" dirty="0" smtClean="0">
                <a:latin typeface="Times New Roman"/>
                <a:cs typeface="Times New Roman"/>
              </a:rPr>
              <a:t>m</a:t>
            </a:r>
            <a:r>
              <a:rPr sz="1400" i="1" spc="0" dirty="0" smtClean="0">
                <a:latin typeface="Times New Roman"/>
                <a:cs typeface="Times New Roman"/>
              </a:rPr>
              <a:t>e</a:t>
            </a:r>
            <a:r>
              <a:rPr sz="1400" i="1" spc="-15" dirty="0" smtClean="0">
                <a:latin typeface="Times New Roman"/>
                <a:cs typeface="Times New Roman"/>
              </a:rPr>
              <a:t>t</a:t>
            </a:r>
            <a:r>
              <a:rPr sz="1400" i="1" spc="15" dirty="0" smtClean="0">
                <a:latin typeface="Times New Roman"/>
                <a:cs typeface="Times New Roman"/>
              </a:rPr>
              <a:t>h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ng</a:t>
            </a:r>
            <a:r>
              <a:rPr sz="1400" i="1" spc="12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and</a:t>
            </a:r>
            <a:r>
              <a:rPr sz="1400" i="1" spc="14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hey </a:t>
            </a:r>
            <a:r>
              <a:rPr sz="1400" i="1" spc="-10" dirty="0" smtClean="0">
                <a:latin typeface="Times New Roman"/>
                <a:cs typeface="Times New Roman"/>
              </a:rPr>
              <a:t>f</a:t>
            </a:r>
            <a:r>
              <a:rPr sz="1400" i="1" spc="0" dirty="0" smtClean="0">
                <a:latin typeface="Times New Roman"/>
                <a:cs typeface="Times New Roman"/>
              </a:rPr>
              <a:t>e</a:t>
            </a:r>
            <a:r>
              <a:rPr sz="1400" i="1" spc="-15" dirty="0" smtClean="0">
                <a:latin typeface="Times New Roman"/>
                <a:cs typeface="Times New Roman"/>
              </a:rPr>
              <a:t>l</a:t>
            </a:r>
            <a:r>
              <a:rPr sz="1400" i="1" spc="0" dirty="0" smtClean="0">
                <a:latin typeface="Times New Roman"/>
                <a:cs typeface="Times New Roman"/>
              </a:rPr>
              <a:t>t</a:t>
            </a:r>
            <a:r>
              <a:rPr sz="1400" i="1" spc="-5" dirty="0" smtClean="0">
                <a:latin typeface="Times New Roman"/>
                <a:cs typeface="Times New Roman"/>
              </a:rPr>
              <a:t> </a:t>
            </a:r>
            <a:r>
              <a:rPr sz="1400" i="1" spc="5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t</a:t>
            </a:r>
            <a:r>
              <a:rPr sz="1400" i="1" spc="-5" dirty="0" smtClean="0">
                <a:latin typeface="Times New Roman"/>
                <a:cs typeface="Times New Roman"/>
              </a:rPr>
              <a:t> </a:t>
            </a:r>
            <a:r>
              <a:rPr sz="1400" i="1" spc="5" dirty="0" smtClean="0">
                <a:latin typeface="Times New Roman"/>
                <a:cs typeface="Times New Roman"/>
              </a:rPr>
              <a:t>m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ght</a:t>
            </a:r>
            <a:r>
              <a:rPr sz="1400" i="1" spc="-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be</a:t>
            </a:r>
            <a:r>
              <a:rPr sz="1400" i="1" spc="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a</a:t>
            </a:r>
            <a:r>
              <a:rPr sz="1400" i="1" spc="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-5" dirty="0" smtClean="0">
                <a:latin typeface="Times New Roman"/>
                <a:cs typeface="Times New Roman"/>
              </a:rPr>
              <a:t>r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ck.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900"/>
              </a:lnSpc>
              <a:spcBef>
                <a:spcPts val="28"/>
              </a:spcBef>
            </a:pPr>
            <a:endParaRPr sz="900" dirty="0"/>
          </a:p>
          <a:p>
            <a:pPr marL="12700" marR="12700" algn="just">
              <a:lnSpc>
                <a:spcPct val="95900"/>
              </a:lnSpc>
            </a:pPr>
            <a:r>
              <a:rPr sz="1400" i="1" spc="5" dirty="0" smtClean="0">
                <a:latin typeface="Times New Roman"/>
                <a:cs typeface="Times New Roman"/>
              </a:rPr>
              <a:t>H</a:t>
            </a:r>
            <a:r>
              <a:rPr sz="1400" i="1" spc="0" dirty="0" smtClean="0">
                <a:latin typeface="Times New Roman"/>
                <a:cs typeface="Times New Roman"/>
              </a:rPr>
              <a:t>ow </a:t>
            </a:r>
            <a:r>
              <a:rPr sz="1400" i="1" spc="100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wou</a:t>
            </a:r>
            <a:r>
              <a:rPr sz="1400" i="1" spc="-10" dirty="0" smtClean="0">
                <a:latin typeface="Times New Roman"/>
                <a:cs typeface="Times New Roman"/>
              </a:rPr>
              <a:t>l</a:t>
            </a:r>
            <a:r>
              <a:rPr sz="1400" i="1" spc="0" dirty="0" smtClean="0">
                <a:latin typeface="Times New Roman"/>
                <a:cs typeface="Times New Roman"/>
              </a:rPr>
              <a:t>d </a:t>
            </a:r>
            <a:r>
              <a:rPr sz="1400" i="1" spc="9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hey </a:t>
            </a:r>
            <a:r>
              <a:rPr sz="1400" i="1" spc="95" dirty="0" smtClean="0">
                <a:latin typeface="Times New Roman"/>
                <a:cs typeface="Times New Roman"/>
              </a:rPr>
              <a:t> </a:t>
            </a:r>
            <a:r>
              <a:rPr sz="1400" i="1" spc="-5" dirty="0" smtClean="0">
                <a:latin typeface="Times New Roman"/>
                <a:cs typeface="Times New Roman"/>
              </a:rPr>
              <a:t>r</a:t>
            </a:r>
            <a:r>
              <a:rPr sz="1400" i="1" spc="0" dirty="0" smtClean="0">
                <a:latin typeface="Times New Roman"/>
                <a:cs typeface="Times New Roman"/>
              </a:rPr>
              <a:t>e</a:t>
            </a:r>
            <a:r>
              <a:rPr sz="1400" i="1" spc="-10" dirty="0" smtClean="0">
                <a:latin typeface="Times New Roman"/>
                <a:cs typeface="Times New Roman"/>
              </a:rPr>
              <a:t>s</a:t>
            </a:r>
            <a:r>
              <a:rPr sz="1400" i="1" spc="0" dirty="0" smtClean="0">
                <a:latin typeface="Times New Roman"/>
                <a:cs typeface="Times New Roman"/>
              </a:rPr>
              <a:t>pond </a:t>
            </a:r>
            <a:r>
              <a:rPr sz="1400" i="1" spc="9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o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hat</a:t>
            </a:r>
            <a:r>
              <a:rPr sz="1400" i="1" spc="7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pe</a:t>
            </a:r>
            <a:r>
              <a:rPr sz="1400" i="1" spc="10" dirty="0" smtClean="0">
                <a:latin typeface="Times New Roman"/>
                <a:cs typeface="Times New Roman"/>
              </a:rPr>
              <a:t>r</a:t>
            </a:r>
            <a:r>
              <a:rPr sz="1400" i="1" spc="-5" dirty="0" smtClean="0">
                <a:latin typeface="Times New Roman"/>
                <a:cs typeface="Times New Roman"/>
              </a:rPr>
              <a:t>s</a:t>
            </a:r>
            <a:r>
              <a:rPr sz="1400" i="1" spc="0" dirty="0" smtClean="0">
                <a:latin typeface="Times New Roman"/>
                <a:cs typeface="Times New Roman"/>
              </a:rPr>
              <a:t>on?</a:t>
            </a:r>
            <a:r>
              <a:rPr sz="1400" i="1" spc="8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Wh</a:t>
            </a:r>
            <a:r>
              <a:rPr sz="1400" i="1" spc="15" dirty="0" smtClean="0">
                <a:latin typeface="Times New Roman"/>
                <a:cs typeface="Times New Roman"/>
              </a:rPr>
              <a:t>a</a:t>
            </a:r>
            <a:r>
              <a:rPr sz="1400" i="1" spc="0" dirty="0" smtClean="0">
                <a:latin typeface="Times New Roman"/>
                <a:cs typeface="Times New Roman"/>
              </a:rPr>
              <a:t>t</a:t>
            </a:r>
            <a:r>
              <a:rPr sz="1400" i="1" spc="7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wou</a:t>
            </a:r>
            <a:r>
              <a:rPr sz="1400" i="1" spc="-10" dirty="0" smtClean="0">
                <a:latin typeface="Times New Roman"/>
                <a:cs typeface="Times New Roman"/>
              </a:rPr>
              <a:t>l</a:t>
            </a:r>
            <a:r>
              <a:rPr sz="1400" i="1" spc="0" dirty="0" smtClean="0">
                <a:latin typeface="Times New Roman"/>
                <a:cs typeface="Times New Roman"/>
              </a:rPr>
              <a:t>d</a:t>
            </a:r>
            <a:r>
              <a:rPr sz="1400" i="1" spc="10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hey </a:t>
            </a:r>
            <a:r>
              <a:rPr sz="1400" i="1" spc="-5" dirty="0" smtClean="0">
                <a:latin typeface="Times New Roman"/>
                <a:cs typeface="Times New Roman"/>
              </a:rPr>
              <a:t>s</a:t>
            </a:r>
            <a:r>
              <a:rPr sz="1400" i="1" spc="0" dirty="0" smtClean="0">
                <a:latin typeface="Times New Roman"/>
                <a:cs typeface="Times New Roman"/>
              </a:rPr>
              <a:t>ay?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900"/>
              </a:lnSpc>
              <a:spcBef>
                <a:spcPts val="45"/>
              </a:spcBef>
            </a:pPr>
            <a:endParaRPr sz="900" dirty="0"/>
          </a:p>
          <a:p>
            <a:pPr marL="12700" marR="13970" algn="just">
              <a:lnSpc>
                <a:spcPts val="1620"/>
              </a:lnSpc>
            </a:pPr>
            <a:r>
              <a:rPr sz="1400" i="1" spc="5" dirty="0" smtClean="0">
                <a:latin typeface="Times New Roman"/>
                <a:cs typeface="Times New Roman"/>
              </a:rPr>
              <a:t>G</a:t>
            </a:r>
            <a:r>
              <a:rPr sz="1400" i="1" spc="0" dirty="0" smtClean="0">
                <a:latin typeface="Times New Roman"/>
                <a:cs typeface="Times New Roman"/>
              </a:rPr>
              <a:t>et   </a:t>
            </a:r>
            <a:r>
              <a:rPr sz="1400" i="1" spc="4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   </a:t>
            </a:r>
            <a:r>
              <a:rPr sz="1400" i="1" spc="5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ch</a:t>
            </a:r>
            <a:r>
              <a:rPr sz="1400" i="1" spc="-15" dirty="0" smtClean="0">
                <a:latin typeface="Times New Roman"/>
                <a:cs typeface="Times New Roman"/>
              </a:rPr>
              <a:t>i</a:t>
            </a:r>
            <a:r>
              <a:rPr sz="1400" i="1" spc="-10" dirty="0" smtClean="0">
                <a:latin typeface="Times New Roman"/>
                <a:cs typeface="Times New Roman"/>
              </a:rPr>
              <a:t>l</a:t>
            </a:r>
            <a:r>
              <a:rPr sz="1400" i="1" spc="0" dirty="0" smtClean="0">
                <a:latin typeface="Times New Roman"/>
                <a:cs typeface="Times New Roman"/>
              </a:rPr>
              <a:t>d</a:t>
            </a:r>
            <a:r>
              <a:rPr sz="1400" i="1" spc="10" dirty="0" smtClean="0">
                <a:latin typeface="Times New Roman"/>
                <a:cs typeface="Times New Roman"/>
              </a:rPr>
              <a:t>r</a:t>
            </a:r>
            <a:r>
              <a:rPr sz="1400" i="1" spc="0" dirty="0" smtClean="0">
                <a:latin typeface="Times New Roman"/>
                <a:cs typeface="Times New Roman"/>
              </a:rPr>
              <a:t>en   </a:t>
            </a:r>
            <a:r>
              <a:rPr sz="1400" i="1" spc="5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o   </a:t>
            </a:r>
            <a:r>
              <a:rPr sz="1400" i="1" spc="55" dirty="0" smtClean="0">
                <a:latin typeface="Times New Roman"/>
                <a:cs typeface="Times New Roman"/>
              </a:rPr>
              <a:t> </a:t>
            </a:r>
            <a:r>
              <a:rPr sz="1400" i="1" spc="-5" dirty="0" smtClean="0">
                <a:latin typeface="Times New Roman"/>
                <a:cs typeface="Times New Roman"/>
              </a:rPr>
              <a:t>s</a:t>
            </a:r>
            <a:r>
              <a:rPr sz="1400" i="1" spc="0" dirty="0" smtClean="0">
                <a:latin typeface="Times New Roman"/>
                <a:cs typeface="Times New Roman"/>
              </a:rPr>
              <a:t>ay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oge</a:t>
            </a:r>
            <a:r>
              <a:rPr sz="1400" i="1" spc="-15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</a:t>
            </a:r>
            <a:r>
              <a:rPr sz="1400" i="1" spc="10" dirty="0" smtClean="0">
                <a:latin typeface="Times New Roman"/>
                <a:cs typeface="Times New Roman"/>
              </a:rPr>
              <a:t>r</a:t>
            </a:r>
            <a:r>
              <a:rPr sz="1400" i="1" spc="0" dirty="0" smtClean="0">
                <a:latin typeface="Times New Roman"/>
                <a:cs typeface="Times New Roman"/>
              </a:rPr>
              <a:t>: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500"/>
              </a:lnSpc>
              <a:spcBef>
                <a:spcPts val="38"/>
              </a:spcBef>
            </a:pPr>
            <a:endParaRPr sz="500" dirty="0"/>
          </a:p>
          <a:p>
            <a:pPr marL="12700" marR="265430" algn="just">
              <a:lnSpc>
                <a:spcPct val="100000"/>
              </a:lnSpc>
            </a:pPr>
            <a:r>
              <a:rPr sz="1400" b="1" i="1" dirty="0" smtClean="0">
                <a:latin typeface="Times New Roman"/>
                <a:cs typeface="Times New Roman"/>
              </a:rPr>
              <a:t>“</a:t>
            </a:r>
            <a:r>
              <a:rPr sz="1400" b="1" i="1" spc="-5" dirty="0" smtClean="0">
                <a:latin typeface="Times New Roman"/>
                <a:cs typeface="Times New Roman"/>
              </a:rPr>
              <a:t>M</a:t>
            </a:r>
            <a:r>
              <a:rPr sz="1400" b="1" i="1" spc="0" dirty="0" smtClean="0">
                <a:latin typeface="Times New Roman"/>
                <a:cs typeface="Times New Roman"/>
              </a:rPr>
              <a:t>y</a:t>
            </a:r>
            <a:r>
              <a:rPr sz="1400" b="1" i="1" spc="5" dirty="0" smtClean="0">
                <a:latin typeface="Times New Roman"/>
                <a:cs typeface="Times New Roman"/>
              </a:rPr>
              <a:t> </a:t>
            </a:r>
            <a:r>
              <a:rPr sz="1400" b="1" i="1" spc="0" dirty="0" smtClean="0">
                <a:latin typeface="Times New Roman"/>
                <a:cs typeface="Times New Roman"/>
              </a:rPr>
              <a:t>body</a:t>
            </a:r>
            <a:r>
              <a:rPr sz="1400" b="1" i="1" spc="5" dirty="0" smtClean="0">
                <a:latin typeface="Times New Roman"/>
                <a:cs typeface="Times New Roman"/>
              </a:rPr>
              <a:t> </a:t>
            </a:r>
            <a:r>
              <a:rPr sz="1400" b="1" i="1" spc="0" dirty="0" smtClean="0">
                <a:latin typeface="Times New Roman"/>
                <a:cs typeface="Times New Roman"/>
              </a:rPr>
              <a:t>be</a:t>
            </a:r>
            <a:r>
              <a:rPr sz="1400" b="1" i="1" spc="-15" dirty="0" smtClean="0">
                <a:latin typeface="Times New Roman"/>
                <a:cs typeface="Times New Roman"/>
              </a:rPr>
              <a:t>l</a:t>
            </a:r>
            <a:r>
              <a:rPr sz="1400" b="1" i="1" spc="0" dirty="0" smtClean="0">
                <a:latin typeface="Times New Roman"/>
                <a:cs typeface="Times New Roman"/>
              </a:rPr>
              <a:t>ongs</a:t>
            </a:r>
            <a:r>
              <a:rPr sz="1400" b="1" i="1" spc="5" dirty="0" smtClean="0">
                <a:latin typeface="Times New Roman"/>
                <a:cs typeface="Times New Roman"/>
              </a:rPr>
              <a:t> </a:t>
            </a:r>
            <a:r>
              <a:rPr sz="1400" b="1" i="1" spc="-10" dirty="0" smtClean="0">
                <a:latin typeface="Times New Roman"/>
                <a:cs typeface="Times New Roman"/>
              </a:rPr>
              <a:t>t</a:t>
            </a:r>
            <a:r>
              <a:rPr sz="1400" b="1" i="1" spc="0" dirty="0" smtClean="0">
                <a:latin typeface="Times New Roman"/>
                <a:cs typeface="Times New Roman"/>
              </a:rPr>
              <a:t>o</a:t>
            </a:r>
            <a:r>
              <a:rPr sz="1400" b="1" i="1" spc="5" dirty="0" smtClean="0">
                <a:latin typeface="Times New Roman"/>
                <a:cs typeface="Times New Roman"/>
              </a:rPr>
              <a:t> m</a:t>
            </a:r>
            <a:r>
              <a:rPr sz="1400" b="1" i="1" spc="0" dirty="0" smtClean="0">
                <a:latin typeface="Times New Roman"/>
                <a:cs typeface="Times New Roman"/>
              </a:rPr>
              <a:t>e</a:t>
            </a:r>
            <a:r>
              <a:rPr sz="1400" b="1" i="1" spc="-10" dirty="0" smtClean="0">
                <a:latin typeface="Times New Roman"/>
                <a:cs typeface="Times New Roman"/>
              </a:rPr>
              <a:t>!</a:t>
            </a:r>
            <a:r>
              <a:rPr sz="1400" b="1" i="1" spc="0" dirty="0" smtClean="0">
                <a:latin typeface="Times New Roman"/>
                <a:cs typeface="Times New Roman"/>
              </a:rPr>
              <a:t>”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662680" y="5631096"/>
            <a:ext cx="2689860" cy="0"/>
          </a:xfrm>
          <a:custGeom>
            <a:avLst/>
            <a:gdLst/>
            <a:ahLst/>
            <a:cxnLst/>
            <a:rect l="l" t="t" r="r" b="b"/>
            <a:pathLst>
              <a:path w="2689860">
                <a:moveTo>
                  <a:pt x="0" y="0"/>
                </a:moveTo>
                <a:lnTo>
                  <a:pt x="268986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85541" y="2491656"/>
            <a:ext cx="0" cy="3116580"/>
          </a:xfrm>
          <a:custGeom>
            <a:avLst/>
            <a:gdLst/>
            <a:ahLst/>
            <a:cxnLst/>
            <a:rect l="l" t="t" r="r" b="b"/>
            <a:pathLst>
              <a:path h="3116579">
                <a:moveTo>
                  <a:pt x="0" y="0"/>
                </a:moveTo>
                <a:lnTo>
                  <a:pt x="0" y="311658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62680" y="2468796"/>
            <a:ext cx="2689860" cy="0"/>
          </a:xfrm>
          <a:custGeom>
            <a:avLst/>
            <a:gdLst/>
            <a:ahLst/>
            <a:cxnLst/>
            <a:rect l="l" t="t" r="r" b="b"/>
            <a:pathLst>
              <a:path w="2689860">
                <a:moveTo>
                  <a:pt x="0" y="0"/>
                </a:moveTo>
                <a:lnTo>
                  <a:pt x="2689860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329680" y="2491656"/>
            <a:ext cx="0" cy="3116580"/>
          </a:xfrm>
          <a:custGeom>
            <a:avLst/>
            <a:gdLst/>
            <a:ahLst/>
            <a:cxnLst/>
            <a:rect l="l" t="t" r="r" b="b"/>
            <a:pathLst>
              <a:path h="3116579">
                <a:moveTo>
                  <a:pt x="0" y="0"/>
                </a:moveTo>
                <a:lnTo>
                  <a:pt x="0" y="311658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723641" y="5585376"/>
            <a:ext cx="2567940" cy="0"/>
          </a:xfrm>
          <a:custGeom>
            <a:avLst/>
            <a:gdLst/>
            <a:ahLst/>
            <a:cxnLst/>
            <a:rect l="l" t="t" r="r" b="b"/>
            <a:pathLst>
              <a:path w="2567940">
                <a:moveTo>
                  <a:pt x="0" y="0"/>
                </a:moveTo>
                <a:lnTo>
                  <a:pt x="256794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31260" y="2522137"/>
            <a:ext cx="0" cy="3055620"/>
          </a:xfrm>
          <a:custGeom>
            <a:avLst/>
            <a:gdLst/>
            <a:ahLst/>
            <a:cxnLst/>
            <a:rect l="l" t="t" r="r" b="b"/>
            <a:pathLst>
              <a:path h="3055620">
                <a:moveTo>
                  <a:pt x="0" y="0"/>
                </a:moveTo>
                <a:lnTo>
                  <a:pt x="0" y="305562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723641" y="2514517"/>
            <a:ext cx="2567940" cy="0"/>
          </a:xfrm>
          <a:custGeom>
            <a:avLst/>
            <a:gdLst/>
            <a:ahLst/>
            <a:cxnLst/>
            <a:rect l="l" t="t" r="r" b="b"/>
            <a:pathLst>
              <a:path w="2567940">
                <a:moveTo>
                  <a:pt x="0" y="0"/>
                </a:moveTo>
                <a:lnTo>
                  <a:pt x="256794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283960" y="2522137"/>
            <a:ext cx="0" cy="3055619"/>
          </a:xfrm>
          <a:custGeom>
            <a:avLst/>
            <a:gdLst/>
            <a:ahLst/>
            <a:cxnLst/>
            <a:rect l="l" t="t" r="r" b="b"/>
            <a:pathLst>
              <a:path h="3055619">
                <a:moveTo>
                  <a:pt x="0" y="0"/>
                </a:moveTo>
                <a:lnTo>
                  <a:pt x="0" y="3055619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669791" y="2603163"/>
            <a:ext cx="678815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5" dirty="0" smtClean="0">
                <a:solidFill>
                  <a:srgbClr val="006FC0"/>
                </a:solidFill>
                <a:latin typeface="Times New Roman"/>
                <a:cs typeface="Times New Roman"/>
              </a:rPr>
              <a:t>A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n</a:t>
            </a:r>
            <a:r>
              <a:rPr sz="1400" b="1" spc="-25" dirty="0" smtClean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r>
              <a:rPr sz="1400" b="1" spc="25" dirty="0" smtClean="0">
                <a:solidFill>
                  <a:srgbClr val="006FC0"/>
                </a:solidFill>
                <a:latin typeface="Times New Roman"/>
                <a:cs typeface="Times New Roman"/>
              </a:rPr>
              <a:t>w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e</a:t>
            </a:r>
            <a:r>
              <a:rPr sz="1400" b="1" spc="-5" dirty="0" smtClean="0">
                <a:solidFill>
                  <a:srgbClr val="006FC0"/>
                </a:solidFill>
                <a:latin typeface="Times New Roman"/>
                <a:cs typeface="Times New Roman"/>
              </a:rPr>
              <a:t>r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776979" y="3124117"/>
            <a:ext cx="2461261" cy="10280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8450" marR="392430" indent="-285750">
              <a:lnSpc>
                <a:spcPts val="1600"/>
              </a:lnSpc>
              <a:buSzPct val="85714"/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sz="1400" spc="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hugg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r </a:t>
            </a:r>
            <a:r>
              <a:rPr sz="1400" spc="15" dirty="0" smtClean="0">
                <a:latin typeface="Times New Roman"/>
                <a:cs typeface="Times New Roman"/>
              </a:rPr>
              <a:t>c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5" dirty="0" smtClean="0">
                <a:latin typeface="Times New Roman"/>
                <a:cs typeface="Times New Roman"/>
              </a:rPr>
              <a:t>l</a:t>
            </a:r>
            <a:r>
              <a:rPr sz="1400" spc="-20" dirty="0" smtClean="0">
                <a:latin typeface="Times New Roman"/>
                <a:cs typeface="Times New Roman"/>
              </a:rPr>
              <a:t>y</a:t>
            </a:r>
            <a:r>
              <a:rPr sz="1400" spc="0" dirty="0" smtClean="0">
                <a:latin typeface="Times New Roman"/>
                <a:cs typeface="Times New Roman"/>
              </a:rPr>
              <a:t>/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0" dirty="0" smtClean="0">
                <a:latin typeface="Times New Roman"/>
                <a:cs typeface="Times New Roman"/>
              </a:rPr>
              <a:t>c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r </a:t>
            </a:r>
            <a:r>
              <a:rPr sz="1400" spc="15" dirty="0" smtClean="0">
                <a:latin typeface="Times New Roman"/>
                <a:cs typeface="Times New Roman"/>
              </a:rPr>
              <a:t>b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d</a:t>
            </a:r>
            <a:r>
              <a:rPr sz="1400" spc="-45" dirty="0" smtClean="0">
                <a:latin typeface="Times New Roman"/>
                <a:cs typeface="Times New Roman"/>
              </a:rPr>
              <a:t>y</a:t>
            </a:r>
            <a:r>
              <a:rPr sz="1400" spc="0" dirty="0" smtClean="0">
                <a:latin typeface="Times New Roman"/>
                <a:cs typeface="Times New Roman"/>
              </a:rPr>
              <a:t>.</a:t>
            </a:r>
            <a:endParaRPr lang="en-US" sz="1400" dirty="0">
              <a:latin typeface="Times New Roman"/>
              <a:cs typeface="Times New Roman"/>
            </a:endParaRPr>
          </a:p>
          <a:p>
            <a:pPr marL="298450" marR="392430" indent="-285750">
              <a:lnSpc>
                <a:spcPts val="1600"/>
              </a:lnSpc>
              <a:buSzPct val="85714"/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sz="1400" spc="-5" dirty="0" smtClean="0">
                <a:latin typeface="Times New Roman"/>
                <a:cs typeface="Times New Roman"/>
              </a:rPr>
              <a:t>M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25" dirty="0" smtClean="0">
                <a:latin typeface="Times New Roman"/>
                <a:cs typeface="Times New Roman"/>
              </a:rPr>
              <a:t>y</a:t>
            </a:r>
            <a:r>
              <a:rPr sz="1400" spc="0" dirty="0" smtClean="0">
                <a:latin typeface="Times New Roman"/>
                <a:cs typeface="Times New Roman"/>
              </a:rPr>
              <a:t>,	</a:t>
            </a:r>
            <a:r>
              <a:rPr sz="1400" spc="15" dirty="0" smtClean="0">
                <a:latin typeface="Times New Roman"/>
                <a:cs typeface="Times New Roman"/>
              </a:rPr>
              <a:t>c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,</a:t>
            </a:r>
            <a:r>
              <a:rPr lang="en-US" sz="1400" spc="0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j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-20" dirty="0" smtClean="0">
                <a:latin typeface="Times New Roman"/>
                <a:cs typeface="Times New Roman"/>
              </a:rPr>
              <a:t>y</a:t>
            </a:r>
            <a:endParaRPr lang="en-US" sz="1400" dirty="0" smtClean="0">
              <a:latin typeface="Times New Roman"/>
              <a:cs typeface="Times New Roman"/>
            </a:endParaRPr>
          </a:p>
          <a:p>
            <a:pPr marL="298450" marR="392430" indent="-285750">
              <a:lnSpc>
                <a:spcPts val="1600"/>
              </a:lnSpc>
              <a:buSzPct val="85714"/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en-US" sz="1400" spc="5" dirty="0" smtClean="0">
                <a:latin typeface="Times New Roman"/>
                <a:cs typeface="Times New Roman"/>
              </a:rPr>
              <a:t>Precious </a:t>
            </a:r>
            <a:r>
              <a:rPr lang="en-US" sz="1400" spc="10" dirty="0">
                <a:latin typeface="Times New Roman"/>
                <a:cs typeface="Times New Roman"/>
              </a:rPr>
              <a:t>f</a:t>
            </a:r>
            <a:r>
              <a:rPr lang="en-US" sz="1400" spc="-20" dirty="0">
                <a:latin typeface="Times New Roman"/>
                <a:cs typeface="Times New Roman"/>
              </a:rPr>
              <a:t>o</a:t>
            </a:r>
            <a:r>
              <a:rPr lang="en-US" sz="1400" spc="-10" dirty="0">
                <a:latin typeface="Times New Roman"/>
                <a:cs typeface="Times New Roman"/>
              </a:rPr>
              <a:t>r</a:t>
            </a:r>
            <a:r>
              <a:rPr lang="en-US" sz="1400" dirty="0">
                <a:latin typeface="Times New Roman"/>
                <a:cs typeface="Times New Roman"/>
              </a:rPr>
              <a:t>g</a:t>
            </a:r>
            <a:r>
              <a:rPr lang="en-US" sz="1400" spc="-20" dirty="0">
                <a:latin typeface="Times New Roman"/>
                <a:cs typeface="Times New Roman"/>
              </a:rPr>
              <a:t>o</a:t>
            </a:r>
            <a:r>
              <a:rPr lang="en-US" sz="1400" dirty="0">
                <a:latin typeface="Times New Roman"/>
                <a:cs typeface="Times New Roman"/>
              </a:rPr>
              <a:t>t</a:t>
            </a:r>
            <a:r>
              <a:rPr lang="en-US" sz="1400" spc="-5" dirty="0">
                <a:latin typeface="Times New Roman"/>
                <a:cs typeface="Times New Roman"/>
              </a:rPr>
              <a:t> </a:t>
            </a:r>
            <a:r>
              <a:rPr lang="en-US" sz="1400" spc="20" dirty="0">
                <a:latin typeface="Times New Roman"/>
                <a:cs typeface="Times New Roman"/>
              </a:rPr>
              <a:t>M</a:t>
            </a:r>
            <a:r>
              <a:rPr lang="en-US" sz="1400" spc="-25" dirty="0">
                <a:latin typeface="Times New Roman"/>
                <a:cs typeface="Times New Roman"/>
              </a:rPr>
              <a:t>e</a:t>
            </a:r>
            <a:r>
              <a:rPr lang="en-US" sz="1400" spc="10" dirty="0">
                <a:latin typeface="Times New Roman"/>
                <a:cs typeface="Times New Roman"/>
              </a:rPr>
              <a:t>s</a:t>
            </a:r>
            <a:r>
              <a:rPr lang="en-US" sz="1400" spc="-5" dirty="0">
                <a:latin typeface="Times New Roman"/>
                <a:cs typeface="Times New Roman"/>
              </a:rPr>
              <a:t>s</a:t>
            </a:r>
            <a:r>
              <a:rPr lang="en-US" sz="1400" spc="15" dirty="0">
                <a:latin typeface="Times New Roman"/>
                <a:cs typeface="Times New Roman"/>
              </a:rPr>
              <a:t>a</a:t>
            </a:r>
            <a:r>
              <a:rPr lang="en-US" sz="1400" dirty="0">
                <a:latin typeface="Times New Roman"/>
                <a:cs typeface="Times New Roman"/>
              </a:rPr>
              <a:t>ge</a:t>
            </a:r>
            <a:r>
              <a:rPr lang="en-US" sz="1400" spc="-10" dirty="0">
                <a:latin typeface="Times New Roman"/>
                <a:cs typeface="Times New Roman"/>
              </a:rPr>
              <a:t> </a:t>
            </a:r>
            <a:r>
              <a:rPr lang="en-US" sz="1400" spc="20" dirty="0">
                <a:latin typeface="Times New Roman"/>
                <a:cs typeface="Times New Roman"/>
              </a:rPr>
              <a:t>3</a:t>
            </a:r>
            <a:r>
              <a:rPr lang="en-US" sz="1400" spc="20" dirty="0" smtClean="0">
                <a:latin typeface="Times New Roman"/>
                <a:cs typeface="Times New Roman"/>
              </a:rPr>
              <a:t>: </a:t>
            </a:r>
            <a:r>
              <a:rPr lang="en-US" sz="1400" b="1" dirty="0" smtClean="0">
                <a:latin typeface="Times New Roman"/>
                <a:cs typeface="Times New Roman"/>
              </a:rPr>
              <a:t>“</a:t>
            </a:r>
            <a:r>
              <a:rPr lang="en-US" sz="1400" b="1" spc="-25" dirty="0">
                <a:latin typeface="Times New Roman"/>
                <a:cs typeface="Times New Roman"/>
              </a:rPr>
              <a:t>M</a:t>
            </a:r>
            <a:r>
              <a:rPr lang="en-US" sz="1400" b="1" dirty="0">
                <a:latin typeface="Times New Roman"/>
                <a:cs typeface="Times New Roman"/>
              </a:rPr>
              <a:t>y</a:t>
            </a:r>
            <a:r>
              <a:rPr lang="en-US" sz="1400" b="1" spc="5" dirty="0">
                <a:latin typeface="Times New Roman"/>
                <a:cs typeface="Times New Roman"/>
              </a:rPr>
              <a:t> </a:t>
            </a:r>
            <a:r>
              <a:rPr lang="en-US" sz="1400" b="1" dirty="0">
                <a:latin typeface="Times New Roman"/>
                <a:cs typeface="Times New Roman"/>
              </a:rPr>
              <a:t>bo</a:t>
            </a:r>
            <a:r>
              <a:rPr lang="en-US" sz="1400" b="1" spc="-20" dirty="0">
                <a:latin typeface="Times New Roman"/>
                <a:cs typeface="Times New Roman"/>
              </a:rPr>
              <a:t>d</a:t>
            </a:r>
            <a:r>
              <a:rPr lang="en-US" sz="1400" b="1" dirty="0">
                <a:latin typeface="Times New Roman"/>
                <a:cs typeface="Times New Roman"/>
              </a:rPr>
              <a:t>y</a:t>
            </a:r>
            <a:r>
              <a:rPr lang="en-US" sz="1400" b="1" spc="5" dirty="0">
                <a:latin typeface="Times New Roman"/>
                <a:cs typeface="Times New Roman"/>
              </a:rPr>
              <a:t> </a:t>
            </a:r>
            <a:r>
              <a:rPr lang="en-US" sz="1400" b="1" dirty="0">
                <a:latin typeface="Times New Roman"/>
                <a:cs typeface="Times New Roman"/>
              </a:rPr>
              <a:t>be</a:t>
            </a:r>
            <a:r>
              <a:rPr lang="en-US" sz="1400" b="1" spc="-10" dirty="0">
                <a:latin typeface="Times New Roman"/>
                <a:cs typeface="Times New Roman"/>
              </a:rPr>
              <a:t>l</a:t>
            </a:r>
            <a:r>
              <a:rPr lang="en-US" sz="1400" b="1" dirty="0">
                <a:latin typeface="Times New Roman"/>
                <a:cs typeface="Times New Roman"/>
              </a:rPr>
              <a:t>ongs</a:t>
            </a:r>
            <a:r>
              <a:rPr lang="en-US" sz="1400" b="1" spc="5" dirty="0">
                <a:latin typeface="Times New Roman"/>
                <a:cs typeface="Times New Roman"/>
              </a:rPr>
              <a:t> </a:t>
            </a:r>
            <a:r>
              <a:rPr lang="en-US" sz="1400" b="1" spc="-10" dirty="0">
                <a:latin typeface="Times New Roman"/>
                <a:cs typeface="Times New Roman"/>
              </a:rPr>
              <a:t>t</a:t>
            </a:r>
            <a:r>
              <a:rPr lang="en-US" sz="1400" b="1" dirty="0">
                <a:latin typeface="Times New Roman"/>
                <a:cs typeface="Times New Roman"/>
              </a:rPr>
              <a:t>o</a:t>
            </a:r>
            <a:r>
              <a:rPr lang="en-US" sz="1400" b="1" spc="5" dirty="0">
                <a:latin typeface="Times New Roman"/>
                <a:cs typeface="Times New Roman"/>
              </a:rPr>
              <a:t> </a:t>
            </a:r>
            <a:r>
              <a:rPr lang="en-US" sz="1400" b="1" spc="-30" dirty="0">
                <a:latin typeface="Times New Roman"/>
                <a:cs typeface="Times New Roman"/>
              </a:rPr>
              <a:t>m</a:t>
            </a:r>
            <a:r>
              <a:rPr lang="en-US" sz="1400" b="1" dirty="0">
                <a:latin typeface="Times New Roman"/>
                <a:cs typeface="Times New Roman"/>
              </a:rPr>
              <a:t>e</a:t>
            </a:r>
            <a:r>
              <a:rPr lang="en-US" sz="1400" b="1" spc="-10" dirty="0">
                <a:latin typeface="Times New Roman"/>
                <a:cs typeface="Times New Roman"/>
              </a:rPr>
              <a:t>!</a:t>
            </a:r>
            <a:r>
              <a:rPr lang="en-US" sz="1400" b="1" dirty="0">
                <a:latin typeface="Times New Roman"/>
                <a:cs typeface="Times New Roman"/>
              </a:rPr>
              <a:t>”</a:t>
            </a:r>
            <a:endParaRPr lang="en-US" sz="1400" dirty="0">
              <a:latin typeface="Times New Roman"/>
              <a:cs typeface="Times New Roman"/>
            </a:endParaRPr>
          </a:p>
          <a:p>
            <a:pPr marL="298450" marR="392430" indent="-285750">
              <a:lnSpc>
                <a:spcPts val="1600"/>
              </a:lnSpc>
              <a:buSzPct val="85714"/>
              <a:buFont typeface="Wingdings" panose="05000000000000000000" pitchFamily="2" charset="2"/>
              <a:buChar char="§"/>
              <a:tabLst>
                <a:tab pos="241300" algn="l"/>
              </a:tabLst>
            </a:pP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37" name="Picture 36" descr="20170817205817_00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558" y="388101"/>
            <a:ext cx="2160137" cy="1527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3818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817205817_00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270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817205817_0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71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9472" y="201837"/>
            <a:ext cx="5819140" cy="14046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-20" dirty="0" smtClean="0">
                <a:solidFill>
                  <a:srgbClr val="C00000"/>
                </a:solidFill>
                <a:latin typeface="Times New Roman"/>
                <a:cs typeface="Times New Roman"/>
              </a:rPr>
              <a:t>P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ure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10: </a:t>
            </a:r>
            <a:r>
              <a:rPr lang="en-US"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Precious</a:t>
            </a:r>
            <a:r>
              <a:rPr sz="1400" b="1" spc="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s unhap</a:t>
            </a:r>
            <a:r>
              <a:rPr sz="1400" b="1" spc="-20" dirty="0" smtClean="0">
                <a:solidFill>
                  <a:srgbClr val="C00000"/>
                </a:solidFill>
                <a:latin typeface="Times New Roman"/>
                <a:cs typeface="Times New Roman"/>
              </a:rPr>
              <a:t>p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y.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200"/>
              </a:lnSpc>
              <a:spcBef>
                <a:spcPts val="20"/>
              </a:spcBef>
            </a:pPr>
            <a:endParaRPr sz="1200" dirty="0"/>
          </a:p>
          <a:p>
            <a:pPr marL="12700">
              <a:lnSpc>
                <a:spcPct val="100000"/>
              </a:lnSpc>
            </a:pPr>
            <a:r>
              <a:rPr sz="1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o</a:t>
            </a:r>
            <a:r>
              <a:rPr sz="14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r</a:t>
            </a:r>
            <a:r>
              <a:rPr sz="1400" b="1" spc="20" dirty="0" smtClean="0">
                <a:solidFill>
                  <a:srgbClr val="C00000"/>
                </a:solidFill>
                <a:latin typeface="Times New Roman"/>
                <a:cs typeface="Times New Roman"/>
              </a:rPr>
              <a:t>y: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550"/>
              </a:lnSpc>
              <a:spcBef>
                <a:spcPts val="3"/>
              </a:spcBef>
            </a:pPr>
            <a:endParaRPr sz="550" dirty="0"/>
          </a:p>
          <a:p>
            <a:pPr marL="12700" marR="12700">
              <a:lnSpc>
                <a:spcPct val="95800"/>
              </a:lnSpc>
            </a:pPr>
            <a:r>
              <a:rPr lang="en-US" sz="1400" spc="-20" dirty="0" smtClean="0">
                <a:latin typeface="Times New Roman"/>
                <a:cs typeface="Times New Roman"/>
              </a:rPr>
              <a:t>Later that day Precious</a:t>
            </a:r>
            <a:r>
              <a:rPr sz="1400" spc="10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-3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lang="en-US" sz="1400" spc="5" dirty="0" smtClean="0">
                <a:latin typeface="Times New Roman"/>
                <a:cs typeface="Times New Roman"/>
              </a:rPr>
              <a:t>her brother, Gift, 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15" dirty="0" smtClean="0">
                <a:latin typeface="Times New Roman"/>
                <a:cs typeface="Times New Roman"/>
              </a:rPr>
              <a:t>b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lang="en-US" sz="1400" spc="-5" dirty="0" smtClean="0">
                <a:latin typeface="Times New Roman"/>
                <a:cs typeface="Times New Roman"/>
              </a:rPr>
              <a:t>Mr. Banda’s</a:t>
            </a:r>
            <a:r>
              <a:rPr sz="1400" spc="20" dirty="0" smtClean="0">
                <a:latin typeface="Times New Roman"/>
                <a:cs typeface="Times New Roman"/>
              </a:rPr>
              <a:t> </a:t>
            </a:r>
            <a:r>
              <a:rPr sz="1400" spc="-20" dirty="0" smtClean="0">
                <a:latin typeface="Times New Roman"/>
                <a:cs typeface="Times New Roman"/>
              </a:rPr>
              <a:t>v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and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w</a:t>
            </a:r>
            <a:r>
              <a:rPr sz="1400" spc="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2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ad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0" dirty="0" smtClean="0">
                <a:latin typeface="Times New Roman"/>
                <a:cs typeface="Times New Roman"/>
              </a:rPr>
              <a:t>gg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30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r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er </a:t>
            </a:r>
            <a:r>
              <a:rPr sz="1400" spc="-20" dirty="0" smtClean="0">
                <a:latin typeface="Times New Roman"/>
                <a:cs typeface="Times New Roman"/>
              </a:rPr>
              <a:t>g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v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g</a:t>
            </a:r>
            <a:r>
              <a:rPr sz="1400" spc="-10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her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m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b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p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.</a:t>
            </a:r>
            <a:r>
              <a:rPr sz="1400" spc="30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She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as n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hap</a:t>
            </a:r>
            <a:r>
              <a:rPr sz="1400" spc="15" dirty="0" smtClean="0">
                <a:latin typeface="Times New Roman"/>
                <a:cs typeface="Times New Roman"/>
              </a:rPr>
              <a:t>p</a:t>
            </a:r>
            <a:r>
              <a:rPr sz="1400" spc="0" dirty="0" smtClean="0">
                <a:latin typeface="Times New Roman"/>
                <a:cs typeface="Times New Roman"/>
              </a:rPr>
              <a:t>y</a:t>
            </a:r>
            <a:r>
              <a:rPr sz="1400" spc="-3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15" dirty="0" smtClean="0">
                <a:latin typeface="Times New Roman"/>
                <a:cs typeface="Times New Roman"/>
              </a:rPr>
              <a:t>b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and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-5" dirty="0" smtClean="0">
                <a:latin typeface="Times New Roman"/>
                <a:cs typeface="Times New Roman"/>
              </a:rPr>
              <a:t> s</a:t>
            </a:r>
            <a:r>
              <a:rPr sz="1400" spc="0" dirty="0" smtClean="0">
                <a:latin typeface="Times New Roman"/>
                <a:cs typeface="Times New Roman"/>
              </a:rPr>
              <a:t>ca</a:t>
            </a:r>
            <a:r>
              <a:rPr sz="1400" spc="5" dirty="0" smtClean="0">
                <a:latin typeface="Times New Roman"/>
                <a:cs typeface="Times New Roman"/>
              </a:rPr>
              <a:t>r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2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ca</a:t>
            </a:r>
            <a:r>
              <a:rPr sz="1400" spc="-10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e he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t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uch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her a</a:t>
            </a:r>
            <a:r>
              <a:rPr sz="1400" spc="-25" dirty="0" smtClean="0">
                <a:latin typeface="Times New Roman"/>
                <a:cs typeface="Times New Roman"/>
              </a:rPr>
              <a:t>g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n.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2489" y="5825143"/>
            <a:ext cx="2649219" cy="0"/>
          </a:xfrm>
          <a:custGeom>
            <a:avLst/>
            <a:gdLst/>
            <a:ahLst/>
            <a:cxnLst/>
            <a:rect l="l" t="t" r="r" b="b"/>
            <a:pathLst>
              <a:path w="2649219">
                <a:moveTo>
                  <a:pt x="0" y="0"/>
                </a:moveTo>
                <a:lnTo>
                  <a:pt x="2649219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15349" y="2123093"/>
            <a:ext cx="0" cy="3679190"/>
          </a:xfrm>
          <a:custGeom>
            <a:avLst/>
            <a:gdLst/>
            <a:ahLst/>
            <a:cxnLst/>
            <a:rect l="l" t="t" r="r" b="b"/>
            <a:pathLst>
              <a:path h="3679190">
                <a:moveTo>
                  <a:pt x="0" y="0"/>
                </a:moveTo>
                <a:lnTo>
                  <a:pt x="0" y="367919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92489" y="2100234"/>
            <a:ext cx="2649219" cy="0"/>
          </a:xfrm>
          <a:custGeom>
            <a:avLst/>
            <a:gdLst/>
            <a:ahLst/>
            <a:cxnLst/>
            <a:rect l="l" t="t" r="r" b="b"/>
            <a:pathLst>
              <a:path w="2649219">
                <a:moveTo>
                  <a:pt x="0" y="0"/>
                </a:moveTo>
                <a:lnTo>
                  <a:pt x="2649219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18850" y="2123093"/>
            <a:ext cx="0" cy="3678555"/>
          </a:xfrm>
          <a:custGeom>
            <a:avLst/>
            <a:gdLst/>
            <a:ahLst/>
            <a:cxnLst/>
            <a:rect l="l" t="t" r="r" b="b"/>
            <a:pathLst>
              <a:path h="3678555">
                <a:moveTo>
                  <a:pt x="0" y="0"/>
                </a:moveTo>
                <a:lnTo>
                  <a:pt x="0" y="3678555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53449" y="5779423"/>
            <a:ext cx="2527300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61070" y="2153574"/>
            <a:ext cx="0" cy="3625850"/>
          </a:xfrm>
          <a:custGeom>
            <a:avLst/>
            <a:gdLst/>
            <a:ahLst/>
            <a:cxnLst/>
            <a:rect l="l" t="t" r="r" b="b"/>
            <a:pathLst>
              <a:path h="3625850">
                <a:moveTo>
                  <a:pt x="0" y="0"/>
                </a:moveTo>
                <a:lnTo>
                  <a:pt x="0" y="362585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3449" y="2145953"/>
            <a:ext cx="2527300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73130" y="2153574"/>
            <a:ext cx="0" cy="3617595"/>
          </a:xfrm>
          <a:custGeom>
            <a:avLst/>
            <a:gdLst/>
            <a:ahLst/>
            <a:cxnLst/>
            <a:rect l="l" t="t" r="r" b="b"/>
            <a:pathLst>
              <a:path h="3617595">
                <a:moveTo>
                  <a:pt x="0" y="0"/>
                </a:moveTo>
                <a:lnTo>
                  <a:pt x="0" y="3617595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147772" y="2234473"/>
            <a:ext cx="1935480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Discussion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02992" y="2740060"/>
            <a:ext cx="2282762" cy="85287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841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sz="1400" spc="-25" dirty="0" smtClean="0">
                <a:latin typeface="Times New Roman"/>
                <a:cs typeface="Times New Roman"/>
              </a:rPr>
              <a:t>W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y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s </a:t>
            </a:r>
            <a:r>
              <a:rPr lang="en-US" sz="1400" dirty="0" smtClean="0">
                <a:latin typeface="Times New Roman"/>
                <a:cs typeface="Times New Roman"/>
              </a:rPr>
              <a:t>Precious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unhap</a:t>
            </a:r>
            <a:r>
              <a:rPr sz="1400" spc="15" dirty="0" smtClean="0">
                <a:latin typeface="Times New Roman"/>
                <a:cs typeface="Times New Roman"/>
              </a:rPr>
              <a:t>p</a:t>
            </a:r>
            <a:r>
              <a:rPr sz="1400" spc="-20" dirty="0" smtClean="0">
                <a:latin typeface="Times New Roman"/>
                <a:cs typeface="Times New Roman"/>
              </a:rPr>
              <a:t>y</a:t>
            </a:r>
            <a:r>
              <a:rPr sz="1400" spc="0" dirty="0" smtClean="0">
                <a:latin typeface="Times New Roman"/>
                <a:cs typeface="Times New Roman"/>
              </a:rPr>
              <a:t>?</a:t>
            </a:r>
            <a:endParaRPr lang="en-US" sz="1400" spc="0" dirty="0" smtClean="0">
              <a:latin typeface="Times New Roman"/>
              <a:cs typeface="Times New Roman"/>
            </a:endParaRPr>
          </a:p>
          <a:p>
            <a:pPr marL="184150" indent="-171450">
              <a:buFont typeface="Wingdings" panose="05000000000000000000" pitchFamily="2" charset="2"/>
              <a:buChar char="§"/>
            </a:pPr>
            <a:r>
              <a:rPr lang="en-US" sz="1400" spc="-25" dirty="0">
                <a:latin typeface="Times New Roman"/>
                <a:cs typeface="Times New Roman"/>
              </a:rPr>
              <a:t>W</a:t>
            </a:r>
            <a:r>
              <a:rPr lang="en-US" sz="1400" dirty="0">
                <a:latin typeface="Times New Roman"/>
                <a:cs typeface="Times New Roman"/>
              </a:rPr>
              <a:t>h</a:t>
            </a:r>
            <a:r>
              <a:rPr lang="en-US" sz="1400" spc="15" dirty="0">
                <a:latin typeface="Times New Roman"/>
                <a:cs typeface="Times New Roman"/>
              </a:rPr>
              <a:t>a</a:t>
            </a:r>
            <a:r>
              <a:rPr lang="en-US" sz="1400" dirty="0">
                <a:latin typeface="Times New Roman"/>
                <a:cs typeface="Times New Roman"/>
              </a:rPr>
              <a:t>t</a:t>
            </a:r>
            <a:r>
              <a:rPr lang="en-US" sz="1400" spc="-5" dirty="0">
                <a:latin typeface="Times New Roman"/>
                <a:cs typeface="Times New Roman"/>
              </a:rPr>
              <a:t> </a:t>
            </a:r>
            <a:r>
              <a:rPr lang="en-US" sz="1400" spc="5" dirty="0">
                <a:latin typeface="Times New Roman"/>
                <a:cs typeface="Times New Roman"/>
              </a:rPr>
              <a:t>m</a:t>
            </a:r>
            <a:r>
              <a:rPr lang="en-US" sz="1400" spc="-25" dirty="0">
                <a:latin typeface="Times New Roman"/>
                <a:cs typeface="Times New Roman"/>
              </a:rPr>
              <a:t>e</a:t>
            </a:r>
            <a:r>
              <a:rPr lang="en-US" sz="1400" spc="-5" dirty="0">
                <a:latin typeface="Times New Roman"/>
                <a:cs typeface="Times New Roman"/>
              </a:rPr>
              <a:t>ss</a:t>
            </a:r>
            <a:r>
              <a:rPr lang="en-US" sz="1400" spc="15" dirty="0">
                <a:latin typeface="Times New Roman"/>
                <a:cs typeface="Times New Roman"/>
              </a:rPr>
              <a:t>a</a:t>
            </a:r>
            <a:r>
              <a:rPr lang="en-US" sz="1400" dirty="0">
                <a:latin typeface="Times New Roman"/>
                <a:cs typeface="Times New Roman"/>
              </a:rPr>
              <a:t>ge</a:t>
            </a:r>
            <a:r>
              <a:rPr lang="en-US" sz="1400" spc="-15" dirty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d</a:t>
            </a:r>
            <a:r>
              <a:rPr lang="en-US" sz="1400" spc="-10" dirty="0">
                <a:latin typeface="Times New Roman"/>
                <a:cs typeface="Times New Roman"/>
              </a:rPr>
              <a:t>i</a:t>
            </a:r>
            <a:r>
              <a:rPr lang="en-US" sz="1400" dirty="0">
                <a:latin typeface="Times New Roman"/>
                <a:cs typeface="Times New Roman"/>
              </a:rPr>
              <a:t>d</a:t>
            </a:r>
            <a:r>
              <a:rPr lang="en-US" sz="1400" spc="5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Precious </a:t>
            </a:r>
            <a:r>
              <a:rPr lang="en-US" sz="1400" spc="10" dirty="0" smtClean="0">
                <a:latin typeface="Times New Roman"/>
                <a:cs typeface="Times New Roman"/>
              </a:rPr>
              <a:t>f</a:t>
            </a:r>
            <a:r>
              <a:rPr lang="en-US" sz="1400" spc="-20" dirty="0" smtClean="0">
                <a:latin typeface="Times New Roman"/>
                <a:cs typeface="Times New Roman"/>
              </a:rPr>
              <a:t>o</a:t>
            </a:r>
            <a:r>
              <a:rPr lang="en-US" sz="1400" spc="10" dirty="0" smtClean="0">
                <a:latin typeface="Times New Roman"/>
                <a:cs typeface="Times New Roman"/>
              </a:rPr>
              <a:t>r</a:t>
            </a:r>
            <a:r>
              <a:rPr lang="en-US" sz="1400" dirty="0" smtClean="0">
                <a:latin typeface="Times New Roman"/>
                <a:cs typeface="Times New Roman"/>
              </a:rPr>
              <a:t>g</a:t>
            </a:r>
            <a:r>
              <a:rPr lang="en-US" sz="1400" spc="-25" dirty="0" smtClean="0">
                <a:latin typeface="Times New Roman"/>
                <a:cs typeface="Times New Roman"/>
              </a:rPr>
              <a:t>e</a:t>
            </a:r>
            <a:r>
              <a:rPr lang="en-US" sz="1400" spc="5" dirty="0" smtClean="0">
                <a:latin typeface="Times New Roman"/>
                <a:cs typeface="Times New Roman"/>
              </a:rPr>
              <a:t>t</a:t>
            </a:r>
            <a:r>
              <a:rPr lang="en-US" sz="1400" dirty="0">
                <a:latin typeface="Times New Roman"/>
                <a:cs typeface="Times New Roman"/>
              </a:rPr>
              <a:t>?</a:t>
            </a:r>
          </a:p>
          <a:p>
            <a:pPr marL="1841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721485" y="5825143"/>
            <a:ext cx="2684779" cy="0"/>
          </a:xfrm>
          <a:custGeom>
            <a:avLst/>
            <a:gdLst/>
            <a:ahLst/>
            <a:cxnLst/>
            <a:rect l="l" t="t" r="r" b="b"/>
            <a:pathLst>
              <a:path w="2684779">
                <a:moveTo>
                  <a:pt x="0" y="0"/>
                </a:moveTo>
                <a:lnTo>
                  <a:pt x="2684779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44345" y="2123093"/>
            <a:ext cx="0" cy="3679190"/>
          </a:xfrm>
          <a:custGeom>
            <a:avLst/>
            <a:gdLst/>
            <a:ahLst/>
            <a:cxnLst/>
            <a:rect l="l" t="t" r="r" b="b"/>
            <a:pathLst>
              <a:path h="3679190">
                <a:moveTo>
                  <a:pt x="0" y="0"/>
                </a:moveTo>
                <a:lnTo>
                  <a:pt x="0" y="367919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21485" y="2100234"/>
            <a:ext cx="2684779" cy="0"/>
          </a:xfrm>
          <a:custGeom>
            <a:avLst/>
            <a:gdLst/>
            <a:ahLst/>
            <a:cxnLst/>
            <a:rect l="l" t="t" r="r" b="b"/>
            <a:pathLst>
              <a:path w="2684779">
                <a:moveTo>
                  <a:pt x="0" y="0"/>
                </a:moveTo>
                <a:lnTo>
                  <a:pt x="2684779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383405" y="2123093"/>
            <a:ext cx="0" cy="3678555"/>
          </a:xfrm>
          <a:custGeom>
            <a:avLst/>
            <a:gdLst/>
            <a:ahLst/>
            <a:cxnLst/>
            <a:rect l="l" t="t" r="r" b="b"/>
            <a:pathLst>
              <a:path h="3678555">
                <a:moveTo>
                  <a:pt x="0" y="0"/>
                </a:moveTo>
                <a:lnTo>
                  <a:pt x="0" y="3678555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82445" y="5779423"/>
            <a:ext cx="2562859" cy="0"/>
          </a:xfrm>
          <a:custGeom>
            <a:avLst/>
            <a:gdLst/>
            <a:ahLst/>
            <a:cxnLst/>
            <a:rect l="l" t="t" r="r" b="b"/>
            <a:pathLst>
              <a:path w="2562859">
                <a:moveTo>
                  <a:pt x="0" y="0"/>
                </a:moveTo>
                <a:lnTo>
                  <a:pt x="2562859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90064" y="2153574"/>
            <a:ext cx="0" cy="3625850"/>
          </a:xfrm>
          <a:custGeom>
            <a:avLst/>
            <a:gdLst/>
            <a:ahLst/>
            <a:cxnLst/>
            <a:rect l="l" t="t" r="r" b="b"/>
            <a:pathLst>
              <a:path h="3625850">
                <a:moveTo>
                  <a:pt x="0" y="0"/>
                </a:moveTo>
                <a:lnTo>
                  <a:pt x="0" y="362585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82445" y="2145953"/>
            <a:ext cx="2562859" cy="0"/>
          </a:xfrm>
          <a:custGeom>
            <a:avLst/>
            <a:gdLst/>
            <a:ahLst/>
            <a:cxnLst/>
            <a:rect l="l" t="t" r="r" b="b"/>
            <a:pathLst>
              <a:path w="2562859">
                <a:moveTo>
                  <a:pt x="0" y="0"/>
                </a:moveTo>
                <a:lnTo>
                  <a:pt x="2562859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337685" y="2153574"/>
            <a:ext cx="0" cy="3617595"/>
          </a:xfrm>
          <a:custGeom>
            <a:avLst/>
            <a:gdLst/>
            <a:ahLst/>
            <a:cxnLst/>
            <a:rect l="l" t="t" r="r" b="b"/>
            <a:pathLst>
              <a:path h="3617595">
                <a:moveTo>
                  <a:pt x="0" y="0"/>
                </a:moveTo>
                <a:lnTo>
                  <a:pt x="0" y="3617595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067306" y="2234473"/>
            <a:ext cx="1988185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i="1" dirty="0" smtClean="0">
                <a:solidFill>
                  <a:srgbClr val="00AF50"/>
                </a:solidFill>
                <a:latin typeface="Times New Roman"/>
                <a:cs typeface="Times New Roman"/>
              </a:rPr>
              <a:t>Sugges</a:t>
            </a:r>
            <a:r>
              <a:rPr sz="1400" b="1" i="1" spc="-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ons</a:t>
            </a:r>
            <a:r>
              <a:rPr sz="1400" b="1" i="1" spc="5" dirty="0" smtClean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f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or Fac</a:t>
            </a:r>
            <a:r>
              <a:rPr sz="1400" b="1" i="1" spc="-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400" b="1" i="1" spc="5" dirty="0" smtClean="0">
                <a:solidFill>
                  <a:srgbClr val="00AF50"/>
                </a:solidFill>
                <a:latin typeface="Times New Roman"/>
                <a:cs typeface="Times New Roman"/>
              </a:rPr>
              <a:t>l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it</a:t>
            </a:r>
            <a:r>
              <a:rPr sz="1400" b="1" i="1" spc="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a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86773" y="2605433"/>
            <a:ext cx="2369568" cy="30469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3335" algn="just">
              <a:lnSpc>
                <a:spcPts val="1380"/>
              </a:lnSpc>
            </a:pPr>
            <a:r>
              <a:rPr sz="1200" i="1" spc="-10" dirty="0" smtClean="0">
                <a:latin typeface="Times New Roman"/>
                <a:cs typeface="Times New Roman"/>
              </a:rPr>
              <a:t>D</a:t>
            </a:r>
            <a:r>
              <a:rPr sz="1200" i="1" spc="0" dirty="0" smtClean="0">
                <a:latin typeface="Times New Roman"/>
                <a:cs typeface="Times New Roman"/>
              </a:rPr>
              <a:t>i</a:t>
            </a:r>
            <a:r>
              <a:rPr sz="1200" i="1" spc="-10" dirty="0" smtClean="0">
                <a:latin typeface="Times New Roman"/>
                <a:cs typeface="Times New Roman"/>
              </a:rPr>
              <a:t>s</a:t>
            </a:r>
            <a:r>
              <a:rPr sz="1200" i="1" spc="5" dirty="0" smtClean="0">
                <a:latin typeface="Times New Roman"/>
                <a:cs typeface="Times New Roman"/>
              </a:rPr>
              <a:t>c</a:t>
            </a:r>
            <a:r>
              <a:rPr sz="1200" i="1" spc="0" dirty="0" smtClean="0">
                <a:latin typeface="Times New Roman"/>
                <a:cs typeface="Times New Roman"/>
              </a:rPr>
              <a:t>u</a:t>
            </a:r>
            <a:r>
              <a:rPr sz="1200" i="1" spc="-10" dirty="0" smtClean="0">
                <a:latin typeface="Times New Roman"/>
                <a:cs typeface="Times New Roman"/>
              </a:rPr>
              <a:t>s</a:t>
            </a:r>
            <a:r>
              <a:rPr sz="1200" i="1" spc="0" dirty="0" smtClean="0">
                <a:latin typeface="Times New Roman"/>
                <a:cs typeface="Times New Roman"/>
              </a:rPr>
              <a:t>s</a:t>
            </a:r>
            <a:r>
              <a:rPr sz="1200" i="1" spc="90" dirty="0" smtClean="0">
                <a:latin typeface="Times New Roman"/>
                <a:cs typeface="Times New Roman"/>
              </a:rPr>
              <a:t> </a:t>
            </a:r>
            <a:r>
              <a:rPr sz="1200" i="1" spc="0" dirty="0" smtClean="0">
                <a:latin typeface="Times New Roman"/>
                <a:cs typeface="Times New Roman"/>
              </a:rPr>
              <a:t>with</a:t>
            </a:r>
            <a:r>
              <a:rPr sz="1200" i="1" spc="95" dirty="0" smtClean="0">
                <a:latin typeface="Times New Roman"/>
                <a:cs typeface="Times New Roman"/>
              </a:rPr>
              <a:t> </a:t>
            </a:r>
            <a:r>
              <a:rPr sz="1200" i="1" spc="0" dirty="0" smtClean="0">
                <a:latin typeface="Times New Roman"/>
                <a:cs typeface="Times New Roman"/>
              </a:rPr>
              <a:t>the</a:t>
            </a:r>
            <a:r>
              <a:rPr sz="1200" i="1" spc="85" dirty="0" smtClean="0">
                <a:latin typeface="Times New Roman"/>
                <a:cs typeface="Times New Roman"/>
              </a:rPr>
              <a:t> </a:t>
            </a:r>
            <a:r>
              <a:rPr sz="1200" i="1" spc="5" dirty="0" smtClean="0">
                <a:latin typeface="Times New Roman"/>
                <a:cs typeface="Times New Roman"/>
              </a:rPr>
              <a:t>c</a:t>
            </a:r>
            <a:r>
              <a:rPr sz="1200" i="1" spc="0" dirty="0" smtClean="0">
                <a:latin typeface="Times New Roman"/>
                <a:cs typeface="Times New Roman"/>
              </a:rPr>
              <a:t>hild</a:t>
            </a:r>
            <a:r>
              <a:rPr sz="1200" i="1" spc="-10" dirty="0" smtClean="0">
                <a:latin typeface="Times New Roman"/>
                <a:cs typeface="Times New Roman"/>
              </a:rPr>
              <a:t>r</a:t>
            </a:r>
            <a:r>
              <a:rPr sz="1200" i="1" spc="5" dirty="0" smtClean="0">
                <a:latin typeface="Times New Roman"/>
                <a:cs typeface="Times New Roman"/>
              </a:rPr>
              <a:t>e</a:t>
            </a:r>
            <a:r>
              <a:rPr sz="1200" i="1" spc="0" dirty="0" smtClean="0">
                <a:latin typeface="Times New Roman"/>
                <a:cs typeface="Times New Roman"/>
              </a:rPr>
              <a:t>n</a:t>
            </a:r>
            <a:r>
              <a:rPr sz="1200" i="1" spc="95" dirty="0" smtClean="0">
                <a:latin typeface="Times New Roman"/>
                <a:cs typeface="Times New Roman"/>
              </a:rPr>
              <a:t> </a:t>
            </a:r>
            <a:r>
              <a:rPr sz="1200" i="1" spc="0" dirty="0" smtClean="0">
                <a:latin typeface="Times New Roman"/>
                <a:cs typeface="Times New Roman"/>
              </a:rPr>
              <a:t>w</a:t>
            </a:r>
            <a:r>
              <a:rPr sz="1200" i="1" spc="-25" dirty="0" smtClean="0">
                <a:latin typeface="Times New Roman"/>
                <a:cs typeface="Times New Roman"/>
              </a:rPr>
              <a:t>h</a:t>
            </a:r>
            <a:r>
              <a:rPr sz="1200" i="1" spc="0" dirty="0" smtClean="0">
                <a:latin typeface="Times New Roman"/>
                <a:cs typeface="Times New Roman"/>
              </a:rPr>
              <a:t>y</a:t>
            </a:r>
            <a:r>
              <a:rPr sz="1200" i="1" spc="100" dirty="0" smtClean="0">
                <a:latin typeface="Times New Roman"/>
                <a:cs typeface="Times New Roman"/>
              </a:rPr>
              <a:t> </a:t>
            </a:r>
            <a:r>
              <a:rPr sz="1200" i="1" spc="0" dirty="0" smtClean="0">
                <a:latin typeface="Times New Roman"/>
                <a:cs typeface="Times New Roman"/>
              </a:rPr>
              <a:t>Chan f</a:t>
            </a:r>
            <a:r>
              <a:rPr sz="1200" i="1" spc="5" dirty="0" smtClean="0">
                <a:latin typeface="Times New Roman"/>
                <a:cs typeface="Times New Roman"/>
              </a:rPr>
              <a:t>ee</a:t>
            </a:r>
            <a:r>
              <a:rPr sz="1200" i="1" spc="0" dirty="0" smtClean="0">
                <a:latin typeface="Times New Roman"/>
                <a:cs typeface="Times New Roman"/>
              </a:rPr>
              <a:t>ls</a:t>
            </a:r>
            <a:r>
              <a:rPr sz="1200" i="1" spc="10" dirty="0" smtClean="0">
                <a:latin typeface="Times New Roman"/>
                <a:cs typeface="Times New Roman"/>
              </a:rPr>
              <a:t> </a:t>
            </a:r>
            <a:r>
              <a:rPr sz="1200" i="1" spc="0" dirty="0" smtClean="0">
                <a:latin typeface="Times New Roman"/>
                <a:cs typeface="Times New Roman"/>
              </a:rPr>
              <a:t>un</a:t>
            </a:r>
            <a:r>
              <a:rPr sz="1200" i="1" spc="-10" dirty="0" smtClean="0">
                <a:latin typeface="Times New Roman"/>
                <a:cs typeface="Times New Roman"/>
              </a:rPr>
              <a:t>s</a:t>
            </a:r>
            <a:r>
              <a:rPr sz="1200" i="1" spc="0" dirty="0" smtClean="0">
                <a:latin typeface="Times New Roman"/>
                <a:cs typeface="Times New Roman"/>
              </a:rPr>
              <a:t>afe</a:t>
            </a:r>
            <a:r>
              <a:rPr sz="1200" i="1" spc="40" dirty="0" smtClean="0">
                <a:latin typeface="Times New Roman"/>
                <a:cs typeface="Times New Roman"/>
              </a:rPr>
              <a:t> </a:t>
            </a:r>
            <a:r>
              <a:rPr sz="1200" i="1" spc="0" dirty="0" smtClean="0">
                <a:latin typeface="Times New Roman"/>
                <a:cs typeface="Times New Roman"/>
              </a:rPr>
              <a:t>and</a:t>
            </a:r>
            <a:r>
              <a:rPr sz="1200" i="1" spc="15" dirty="0" smtClean="0">
                <a:latin typeface="Times New Roman"/>
                <a:cs typeface="Times New Roman"/>
              </a:rPr>
              <a:t> </a:t>
            </a:r>
            <a:r>
              <a:rPr sz="1200" i="1" spc="0" dirty="0" smtClean="0">
                <a:latin typeface="Times New Roman"/>
                <a:cs typeface="Times New Roman"/>
              </a:rPr>
              <a:t>who</a:t>
            </a:r>
            <a:r>
              <a:rPr sz="1200" i="1" spc="15" dirty="0" smtClean="0">
                <a:latin typeface="Times New Roman"/>
                <a:cs typeface="Times New Roman"/>
              </a:rPr>
              <a:t> </a:t>
            </a:r>
            <a:r>
              <a:rPr sz="1200" i="1" spc="5" dirty="0" smtClean="0">
                <a:latin typeface="Times New Roman"/>
                <a:cs typeface="Times New Roman"/>
              </a:rPr>
              <a:t>e</a:t>
            </a:r>
            <a:r>
              <a:rPr sz="1200" i="1" spc="0" dirty="0" smtClean="0">
                <a:latin typeface="Times New Roman"/>
                <a:cs typeface="Times New Roman"/>
              </a:rPr>
              <a:t>l</a:t>
            </a:r>
            <a:r>
              <a:rPr sz="1200" i="1" spc="-10" dirty="0" smtClean="0">
                <a:latin typeface="Times New Roman"/>
                <a:cs typeface="Times New Roman"/>
              </a:rPr>
              <a:t>s</a:t>
            </a:r>
            <a:r>
              <a:rPr sz="1200" i="1" spc="0" dirty="0" smtClean="0">
                <a:latin typeface="Times New Roman"/>
                <a:cs typeface="Times New Roman"/>
              </a:rPr>
              <a:t>e</a:t>
            </a:r>
            <a:r>
              <a:rPr sz="1200" i="1" spc="25" dirty="0" smtClean="0">
                <a:latin typeface="Times New Roman"/>
                <a:cs typeface="Times New Roman"/>
              </a:rPr>
              <a:t> </a:t>
            </a:r>
            <a:r>
              <a:rPr sz="1200" i="1" spc="-10" dirty="0" smtClean="0">
                <a:latin typeface="Times New Roman"/>
                <a:cs typeface="Times New Roman"/>
              </a:rPr>
              <a:t>s</a:t>
            </a:r>
            <a:r>
              <a:rPr sz="1200" i="1" spc="0" dirty="0" smtClean="0">
                <a:latin typeface="Times New Roman"/>
                <a:cs typeface="Times New Roman"/>
              </a:rPr>
              <a:t>he</a:t>
            </a:r>
            <a:r>
              <a:rPr sz="1200" i="1" spc="40" dirty="0" smtClean="0">
                <a:latin typeface="Times New Roman"/>
                <a:cs typeface="Times New Roman"/>
              </a:rPr>
              <a:t> </a:t>
            </a:r>
            <a:r>
              <a:rPr sz="1200" i="1" spc="-10" dirty="0" smtClean="0">
                <a:latin typeface="Times New Roman"/>
                <a:cs typeface="Times New Roman"/>
              </a:rPr>
              <a:t>s</a:t>
            </a:r>
            <a:r>
              <a:rPr sz="1200" i="1" spc="0" dirty="0" smtClean="0">
                <a:latin typeface="Times New Roman"/>
                <a:cs typeface="Times New Roman"/>
              </a:rPr>
              <a:t>hould t</a:t>
            </a:r>
            <a:r>
              <a:rPr sz="1200" i="1" spc="5" dirty="0" smtClean="0">
                <a:latin typeface="Times New Roman"/>
                <a:cs typeface="Times New Roman"/>
              </a:rPr>
              <a:t>e</a:t>
            </a:r>
            <a:r>
              <a:rPr sz="1200" i="1" spc="0" dirty="0" smtClean="0">
                <a:latin typeface="Times New Roman"/>
                <a:cs typeface="Times New Roman"/>
              </a:rPr>
              <a:t>ll abo</a:t>
            </a:r>
            <a:r>
              <a:rPr sz="1200" i="1" spc="-25" dirty="0" smtClean="0">
                <a:latin typeface="Times New Roman"/>
                <a:cs typeface="Times New Roman"/>
              </a:rPr>
              <a:t>u</a:t>
            </a:r>
            <a:r>
              <a:rPr sz="1200" i="1" spc="0" dirty="0" smtClean="0">
                <a:latin typeface="Times New Roman"/>
                <a:cs typeface="Times New Roman"/>
              </a:rPr>
              <a:t>t </a:t>
            </a:r>
            <a:r>
              <a:rPr lang="en-US" sz="1200" i="1" spc="0" dirty="0" smtClean="0">
                <a:latin typeface="Times New Roman"/>
                <a:cs typeface="Times New Roman"/>
              </a:rPr>
              <a:t>Mr. Banda.</a:t>
            </a:r>
            <a:endParaRPr lang="en-US" sz="1200" dirty="0">
              <a:latin typeface="Times New Roman"/>
              <a:cs typeface="Times New Roman"/>
            </a:endParaRPr>
          </a:p>
          <a:p>
            <a:pPr marL="12700" marR="13335" algn="just">
              <a:lnSpc>
                <a:spcPts val="1380"/>
              </a:lnSpc>
            </a:pPr>
            <a:endParaRPr lang="en-US" sz="1200" i="1" spc="5" dirty="0">
              <a:latin typeface="Times New Roman"/>
              <a:cs typeface="Times New Roman"/>
            </a:endParaRPr>
          </a:p>
          <a:p>
            <a:pPr marL="12700" marR="13335" algn="just">
              <a:lnSpc>
                <a:spcPts val="1380"/>
              </a:lnSpc>
            </a:pPr>
            <a:r>
              <a:rPr sz="1200" i="1" spc="5" dirty="0" smtClean="0">
                <a:latin typeface="Times New Roman"/>
                <a:cs typeface="Times New Roman"/>
              </a:rPr>
              <a:t>A</a:t>
            </a:r>
            <a:r>
              <a:rPr sz="1200" i="1" spc="-10" dirty="0" smtClean="0">
                <a:latin typeface="Times New Roman"/>
                <a:cs typeface="Times New Roman"/>
              </a:rPr>
              <a:t>s</a:t>
            </a:r>
            <a:r>
              <a:rPr sz="1200" i="1" spc="0" dirty="0" smtClean="0">
                <a:latin typeface="Times New Roman"/>
                <a:cs typeface="Times New Roman"/>
              </a:rPr>
              <a:t>k </a:t>
            </a:r>
            <a:r>
              <a:rPr sz="1200" i="1" spc="85" dirty="0" smtClean="0">
                <a:latin typeface="Times New Roman"/>
                <a:cs typeface="Times New Roman"/>
              </a:rPr>
              <a:t> </a:t>
            </a:r>
            <a:r>
              <a:rPr sz="1200" i="1" spc="0" dirty="0" smtClean="0">
                <a:latin typeface="Times New Roman"/>
                <a:cs typeface="Times New Roman"/>
              </a:rPr>
              <a:t>th</a:t>
            </a:r>
            <a:r>
              <a:rPr sz="1200" i="1" spc="5" dirty="0" smtClean="0">
                <a:latin typeface="Times New Roman"/>
                <a:cs typeface="Times New Roman"/>
              </a:rPr>
              <a:t>e</a:t>
            </a:r>
            <a:r>
              <a:rPr sz="1200" i="1" spc="0" dirty="0" smtClean="0">
                <a:latin typeface="Times New Roman"/>
                <a:cs typeface="Times New Roman"/>
              </a:rPr>
              <a:t>m </a:t>
            </a:r>
            <a:r>
              <a:rPr sz="1200" i="1" spc="50" dirty="0" smtClean="0">
                <a:latin typeface="Times New Roman"/>
                <a:cs typeface="Times New Roman"/>
              </a:rPr>
              <a:t> </a:t>
            </a:r>
            <a:r>
              <a:rPr sz="1200" i="1" spc="0" dirty="0" smtClean="0">
                <a:latin typeface="Times New Roman"/>
                <a:cs typeface="Times New Roman"/>
              </a:rPr>
              <a:t>if </a:t>
            </a:r>
            <a:r>
              <a:rPr sz="1200" i="1" spc="80" dirty="0" smtClean="0">
                <a:latin typeface="Times New Roman"/>
                <a:cs typeface="Times New Roman"/>
              </a:rPr>
              <a:t> </a:t>
            </a:r>
            <a:r>
              <a:rPr sz="1200" i="1" spc="0" dirty="0" smtClean="0">
                <a:latin typeface="Times New Roman"/>
                <a:cs typeface="Times New Roman"/>
              </a:rPr>
              <a:t>t</a:t>
            </a:r>
            <a:r>
              <a:rPr sz="1200" i="1" spc="-25" dirty="0" smtClean="0">
                <a:latin typeface="Times New Roman"/>
                <a:cs typeface="Times New Roman"/>
              </a:rPr>
              <a:t>h</a:t>
            </a:r>
            <a:r>
              <a:rPr sz="1200" i="1" spc="5" dirty="0" smtClean="0">
                <a:latin typeface="Times New Roman"/>
                <a:cs typeface="Times New Roman"/>
              </a:rPr>
              <a:t>e</a:t>
            </a:r>
            <a:r>
              <a:rPr sz="1200" i="1" spc="0" dirty="0" smtClean="0">
                <a:latin typeface="Times New Roman"/>
                <a:cs typeface="Times New Roman"/>
              </a:rPr>
              <a:t>y</a:t>
            </a:r>
            <a:r>
              <a:rPr lang="en-US" sz="1200" i="1" spc="0" dirty="0" smtClean="0">
                <a:latin typeface="Times New Roman"/>
                <a:cs typeface="Times New Roman"/>
              </a:rPr>
              <a:t> </a:t>
            </a:r>
            <a:r>
              <a:rPr sz="1200" i="1" spc="0" dirty="0" smtClean="0">
                <a:latin typeface="Times New Roman"/>
                <a:cs typeface="Times New Roman"/>
              </a:rPr>
              <a:t>wo</a:t>
            </a:r>
            <a:r>
              <a:rPr sz="1200" i="1" spc="-25" dirty="0" smtClean="0">
                <a:latin typeface="Times New Roman"/>
                <a:cs typeface="Times New Roman"/>
              </a:rPr>
              <a:t>u</a:t>
            </a:r>
            <a:r>
              <a:rPr sz="1200" i="1" spc="0" dirty="0" smtClean="0">
                <a:latin typeface="Times New Roman"/>
                <a:cs typeface="Times New Roman"/>
              </a:rPr>
              <a:t>ld </a:t>
            </a:r>
            <a:r>
              <a:rPr sz="1200" i="1" spc="75" dirty="0" smtClean="0">
                <a:latin typeface="Times New Roman"/>
                <a:cs typeface="Times New Roman"/>
              </a:rPr>
              <a:t> </a:t>
            </a:r>
            <a:r>
              <a:rPr sz="1200" i="1" spc="-15" dirty="0" smtClean="0">
                <a:latin typeface="Times New Roman"/>
                <a:cs typeface="Times New Roman"/>
              </a:rPr>
              <a:t>t</a:t>
            </a:r>
            <a:r>
              <a:rPr sz="1200" i="1" spc="5" dirty="0" smtClean="0">
                <a:latin typeface="Times New Roman"/>
                <a:cs typeface="Times New Roman"/>
              </a:rPr>
              <a:t>e</a:t>
            </a:r>
            <a:r>
              <a:rPr sz="1200" i="1" spc="0" dirty="0" smtClean="0">
                <a:latin typeface="Times New Roman"/>
                <a:cs typeface="Times New Roman"/>
              </a:rPr>
              <a:t>ll </a:t>
            </a:r>
            <a:r>
              <a:rPr sz="1200" i="1" spc="65" dirty="0" smtClean="0">
                <a:latin typeface="Times New Roman"/>
                <a:cs typeface="Times New Roman"/>
              </a:rPr>
              <a:t> </a:t>
            </a:r>
            <a:r>
              <a:rPr sz="1200" i="1" spc="0" dirty="0" smtClean="0">
                <a:latin typeface="Times New Roman"/>
                <a:cs typeface="Times New Roman"/>
              </a:rPr>
              <a:t>oth</a:t>
            </a:r>
            <a:r>
              <a:rPr sz="1200" i="1" spc="5" dirty="0" smtClean="0">
                <a:latin typeface="Times New Roman"/>
                <a:cs typeface="Times New Roman"/>
              </a:rPr>
              <a:t>e</a:t>
            </a:r>
            <a:r>
              <a:rPr sz="1200" i="1" spc="0" dirty="0" smtClean="0">
                <a:latin typeface="Times New Roman"/>
                <a:cs typeface="Times New Roman"/>
              </a:rPr>
              <a:t>r</a:t>
            </a:r>
            <a:r>
              <a:rPr lang="en-US" sz="1200" i="1" spc="0" dirty="0" smtClean="0">
                <a:latin typeface="Times New Roman"/>
                <a:cs typeface="Times New Roman"/>
              </a:rPr>
              <a:t> </a:t>
            </a:r>
            <a:r>
              <a:rPr lang="en-US" sz="1200" i="1" dirty="0" smtClean="0">
                <a:latin typeface="Times New Roman"/>
                <a:cs typeface="Times New Roman"/>
              </a:rPr>
              <a:t>p</a:t>
            </a:r>
            <a:r>
              <a:rPr lang="en-US" sz="1200" i="1" spc="5" dirty="0" smtClean="0">
                <a:latin typeface="Times New Roman"/>
                <a:cs typeface="Times New Roman"/>
              </a:rPr>
              <a:t>e</a:t>
            </a:r>
            <a:r>
              <a:rPr lang="en-US" sz="1200" i="1" dirty="0" smtClean="0">
                <a:latin typeface="Times New Roman"/>
                <a:cs typeface="Times New Roman"/>
              </a:rPr>
              <a:t>ople </a:t>
            </a:r>
            <a:r>
              <a:rPr lang="en-US" sz="1200" i="1" spc="-15" dirty="0" smtClean="0">
                <a:latin typeface="Times New Roman"/>
                <a:cs typeface="Times New Roman"/>
              </a:rPr>
              <a:t>i</a:t>
            </a:r>
            <a:r>
              <a:rPr lang="en-US" sz="1200" i="1" dirty="0" smtClean="0">
                <a:latin typeface="Times New Roman"/>
                <a:cs typeface="Times New Roman"/>
              </a:rPr>
              <a:t>f </a:t>
            </a:r>
            <a:r>
              <a:rPr lang="en-US" sz="1200" i="1" spc="-10" dirty="0" smtClean="0">
                <a:latin typeface="Times New Roman"/>
                <a:cs typeface="Times New Roman"/>
              </a:rPr>
              <a:t>s</a:t>
            </a:r>
            <a:r>
              <a:rPr lang="en-US" sz="1200" i="1" dirty="0" smtClean="0">
                <a:latin typeface="Times New Roman"/>
                <a:cs typeface="Times New Roman"/>
              </a:rPr>
              <a:t>o</a:t>
            </a:r>
            <a:r>
              <a:rPr lang="en-US" sz="1200" i="1" spc="-10" dirty="0" smtClean="0">
                <a:latin typeface="Times New Roman"/>
                <a:cs typeface="Times New Roman"/>
              </a:rPr>
              <a:t>m</a:t>
            </a:r>
            <a:r>
              <a:rPr lang="en-US" sz="1200" i="1" spc="5" dirty="0" smtClean="0">
                <a:latin typeface="Times New Roman"/>
                <a:cs typeface="Times New Roman"/>
              </a:rPr>
              <a:t>e</a:t>
            </a:r>
            <a:r>
              <a:rPr lang="en-US" sz="1200" i="1" dirty="0" smtClean="0">
                <a:latin typeface="Times New Roman"/>
                <a:cs typeface="Times New Roman"/>
              </a:rPr>
              <a:t>thing </a:t>
            </a:r>
            <a:r>
              <a:rPr lang="en-US" sz="1200" i="1" spc="-10" dirty="0" smtClean="0">
                <a:latin typeface="Times New Roman"/>
                <a:cs typeface="Times New Roman"/>
              </a:rPr>
              <a:t>s</a:t>
            </a:r>
            <a:r>
              <a:rPr lang="en-US" sz="1200" i="1" dirty="0" smtClean="0">
                <a:latin typeface="Times New Roman"/>
                <a:cs typeface="Times New Roman"/>
              </a:rPr>
              <a:t>i</a:t>
            </a:r>
            <a:r>
              <a:rPr lang="en-US" sz="1200" i="1" spc="-10" dirty="0" smtClean="0">
                <a:latin typeface="Times New Roman"/>
                <a:cs typeface="Times New Roman"/>
              </a:rPr>
              <a:t>m</a:t>
            </a:r>
            <a:r>
              <a:rPr lang="en-US" sz="1200" i="1" dirty="0" smtClean="0">
                <a:latin typeface="Times New Roman"/>
                <a:cs typeface="Times New Roman"/>
              </a:rPr>
              <a:t>ilar </a:t>
            </a:r>
            <a:r>
              <a:rPr lang="en-US" sz="1200" i="1" dirty="0">
                <a:latin typeface="Times New Roman"/>
                <a:cs typeface="Times New Roman"/>
              </a:rPr>
              <a:t>happ</a:t>
            </a:r>
            <a:r>
              <a:rPr lang="en-US" sz="1200" i="1" spc="5" dirty="0">
                <a:latin typeface="Times New Roman"/>
                <a:cs typeface="Times New Roman"/>
              </a:rPr>
              <a:t>e</a:t>
            </a:r>
            <a:r>
              <a:rPr lang="en-US" sz="1200" i="1" dirty="0">
                <a:latin typeface="Times New Roman"/>
                <a:cs typeface="Times New Roman"/>
              </a:rPr>
              <a:t>n</a:t>
            </a:r>
            <a:r>
              <a:rPr lang="en-US" sz="1200" i="1" spc="5" dirty="0">
                <a:latin typeface="Times New Roman"/>
                <a:cs typeface="Times New Roman"/>
              </a:rPr>
              <a:t>e</a:t>
            </a:r>
            <a:r>
              <a:rPr lang="en-US" sz="1200" i="1" dirty="0">
                <a:latin typeface="Times New Roman"/>
                <a:cs typeface="Times New Roman"/>
              </a:rPr>
              <a:t>d to t</a:t>
            </a:r>
            <a:r>
              <a:rPr lang="en-US" sz="1200" i="1" spc="-25" dirty="0">
                <a:latin typeface="Times New Roman"/>
                <a:cs typeface="Times New Roman"/>
              </a:rPr>
              <a:t>h</a:t>
            </a:r>
            <a:r>
              <a:rPr lang="en-US" sz="1200" i="1" spc="5" dirty="0">
                <a:latin typeface="Times New Roman"/>
                <a:cs typeface="Times New Roman"/>
              </a:rPr>
              <a:t>e</a:t>
            </a:r>
            <a:r>
              <a:rPr lang="en-US" sz="1200" i="1" spc="-10" dirty="0">
                <a:latin typeface="Times New Roman"/>
                <a:cs typeface="Times New Roman"/>
              </a:rPr>
              <a:t>m</a:t>
            </a:r>
            <a:r>
              <a:rPr lang="en-US" sz="1200" i="1" dirty="0">
                <a:latin typeface="Times New Roman"/>
                <a:cs typeface="Times New Roman"/>
              </a:rPr>
              <a:t>.</a:t>
            </a:r>
            <a:endParaRPr lang="en-US" sz="1200" dirty="0">
              <a:latin typeface="Times New Roman"/>
              <a:cs typeface="Times New Roman"/>
            </a:endParaRPr>
          </a:p>
          <a:p>
            <a:pPr>
              <a:lnSpc>
                <a:spcPts val="550"/>
              </a:lnSpc>
              <a:spcBef>
                <a:spcPts val="49"/>
              </a:spcBef>
            </a:pPr>
            <a:endParaRPr lang="en-US" sz="550" dirty="0"/>
          </a:p>
          <a:p>
            <a:pPr marL="12700" marR="12700" algn="just">
              <a:lnSpc>
                <a:spcPct val="95900"/>
              </a:lnSpc>
            </a:pPr>
            <a:r>
              <a:rPr lang="en-US" sz="1200" i="1" dirty="0">
                <a:latin typeface="Times New Roman"/>
                <a:cs typeface="Times New Roman"/>
              </a:rPr>
              <a:t>Say</a:t>
            </a:r>
            <a:r>
              <a:rPr lang="en-US" sz="1200" i="1" spc="85" dirty="0">
                <a:latin typeface="Times New Roman"/>
                <a:cs typeface="Times New Roman"/>
              </a:rPr>
              <a:t> </a:t>
            </a:r>
            <a:r>
              <a:rPr lang="en-US" sz="1200" i="1" spc="5" dirty="0">
                <a:latin typeface="Times New Roman"/>
                <a:cs typeface="Times New Roman"/>
              </a:rPr>
              <a:t>t</a:t>
            </a:r>
            <a:r>
              <a:rPr lang="en-US" sz="1200" i="1" dirty="0">
                <a:latin typeface="Times New Roman"/>
                <a:cs typeface="Times New Roman"/>
              </a:rPr>
              <a:t>o</a:t>
            </a:r>
            <a:r>
              <a:rPr lang="en-US" sz="1200" i="1" spc="75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the</a:t>
            </a:r>
            <a:r>
              <a:rPr lang="en-US" sz="1200" i="1" spc="60" dirty="0">
                <a:latin typeface="Times New Roman"/>
                <a:cs typeface="Times New Roman"/>
              </a:rPr>
              <a:t> </a:t>
            </a:r>
            <a:r>
              <a:rPr lang="en-US" sz="1200" i="1" spc="5" dirty="0">
                <a:latin typeface="Times New Roman"/>
                <a:cs typeface="Times New Roman"/>
              </a:rPr>
              <a:t>c</a:t>
            </a:r>
            <a:r>
              <a:rPr lang="en-US" sz="1200" i="1" dirty="0">
                <a:latin typeface="Times New Roman"/>
                <a:cs typeface="Times New Roman"/>
              </a:rPr>
              <a:t>hild</a:t>
            </a:r>
            <a:r>
              <a:rPr lang="en-US" sz="1200" i="1" spc="-10" dirty="0">
                <a:latin typeface="Times New Roman"/>
                <a:cs typeface="Times New Roman"/>
              </a:rPr>
              <a:t>r</a:t>
            </a:r>
            <a:r>
              <a:rPr lang="en-US" sz="1200" i="1" spc="5" dirty="0">
                <a:latin typeface="Times New Roman"/>
                <a:cs typeface="Times New Roman"/>
              </a:rPr>
              <a:t>e</a:t>
            </a:r>
            <a:r>
              <a:rPr lang="en-US" sz="1200" i="1" dirty="0">
                <a:latin typeface="Times New Roman"/>
                <a:cs typeface="Times New Roman"/>
              </a:rPr>
              <a:t>n</a:t>
            </a:r>
            <a:r>
              <a:rPr lang="en-US" sz="1200" i="1" spc="55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that</a:t>
            </a:r>
            <a:r>
              <a:rPr lang="en-US" sz="1200" i="1" spc="80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if</a:t>
            </a:r>
            <a:r>
              <a:rPr lang="en-US" sz="1200" i="1" spc="60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th</a:t>
            </a:r>
            <a:r>
              <a:rPr lang="en-US" sz="1200" i="1" spc="5" dirty="0">
                <a:latin typeface="Times New Roman"/>
                <a:cs typeface="Times New Roman"/>
              </a:rPr>
              <a:t>e</a:t>
            </a:r>
            <a:r>
              <a:rPr lang="en-US" sz="1200" i="1" dirty="0">
                <a:latin typeface="Times New Roman"/>
                <a:cs typeface="Times New Roman"/>
              </a:rPr>
              <a:t>y</a:t>
            </a:r>
            <a:r>
              <a:rPr lang="en-US" sz="1200" i="1" spc="85" dirty="0">
                <a:latin typeface="Times New Roman"/>
                <a:cs typeface="Times New Roman"/>
              </a:rPr>
              <a:t> </a:t>
            </a:r>
            <a:r>
              <a:rPr lang="en-US" sz="1200" i="1" spc="-25" dirty="0">
                <a:latin typeface="Times New Roman"/>
                <a:cs typeface="Times New Roman"/>
              </a:rPr>
              <a:t>g</a:t>
            </a:r>
            <a:r>
              <a:rPr lang="en-US" sz="1200" i="1" spc="5" dirty="0">
                <a:latin typeface="Times New Roman"/>
                <a:cs typeface="Times New Roman"/>
              </a:rPr>
              <a:t>e</a:t>
            </a:r>
            <a:r>
              <a:rPr lang="en-US" sz="1200" i="1" dirty="0">
                <a:latin typeface="Times New Roman"/>
                <a:cs typeface="Times New Roman"/>
              </a:rPr>
              <a:t>t</a:t>
            </a:r>
            <a:r>
              <a:rPr lang="en-US" sz="1200" i="1" spc="80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a f</a:t>
            </a:r>
            <a:r>
              <a:rPr lang="en-US" sz="1200" i="1" spc="5" dirty="0">
                <a:latin typeface="Times New Roman"/>
                <a:cs typeface="Times New Roman"/>
              </a:rPr>
              <a:t>ee</a:t>
            </a:r>
            <a:r>
              <a:rPr lang="en-US" sz="1200" i="1" spc="-15" dirty="0">
                <a:latin typeface="Times New Roman"/>
                <a:cs typeface="Times New Roman"/>
              </a:rPr>
              <a:t>l</a:t>
            </a:r>
            <a:r>
              <a:rPr lang="en-US" sz="1200" i="1" dirty="0">
                <a:latin typeface="Times New Roman"/>
                <a:cs typeface="Times New Roman"/>
              </a:rPr>
              <a:t>ing  </a:t>
            </a:r>
            <a:r>
              <a:rPr lang="en-US" sz="1200" i="1" spc="-45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that  </a:t>
            </a:r>
            <a:r>
              <a:rPr lang="en-US" sz="1200" i="1" spc="-40" dirty="0">
                <a:latin typeface="Times New Roman"/>
                <a:cs typeface="Times New Roman"/>
              </a:rPr>
              <a:t> </a:t>
            </a:r>
            <a:r>
              <a:rPr lang="en-US" sz="1200" i="1" spc="-10" dirty="0">
                <a:latin typeface="Times New Roman"/>
                <a:cs typeface="Times New Roman"/>
              </a:rPr>
              <a:t>s</a:t>
            </a:r>
            <a:r>
              <a:rPr lang="en-US" sz="1200" i="1" dirty="0">
                <a:latin typeface="Times New Roman"/>
                <a:cs typeface="Times New Roman"/>
              </a:rPr>
              <a:t>o</a:t>
            </a:r>
            <a:r>
              <a:rPr lang="en-US" sz="1200" i="1" spc="-10" dirty="0">
                <a:latin typeface="Times New Roman"/>
                <a:cs typeface="Times New Roman"/>
              </a:rPr>
              <a:t>m</a:t>
            </a:r>
            <a:r>
              <a:rPr lang="en-US" sz="1200" i="1" spc="5" dirty="0">
                <a:latin typeface="Times New Roman"/>
                <a:cs typeface="Times New Roman"/>
              </a:rPr>
              <a:t>e</a:t>
            </a:r>
            <a:r>
              <a:rPr lang="en-US" sz="1200" i="1" dirty="0">
                <a:latin typeface="Times New Roman"/>
                <a:cs typeface="Times New Roman"/>
              </a:rPr>
              <a:t>one  </a:t>
            </a:r>
            <a:r>
              <a:rPr lang="en-US" sz="1200" i="1" spc="-35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is  </a:t>
            </a:r>
            <a:r>
              <a:rPr lang="en-US" sz="1200" i="1" spc="-50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to</a:t>
            </a:r>
            <a:r>
              <a:rPr lang="en-US" sz="1200" i="1" spc="-25" dirty="0">
                <a:latin typeface="Times New Roman"/>
                <a:cs typeface="Times New Roman"/>
              </a:rPr>
              <a:t>u</a:t>
            </a:r>
            <a:r>
              <a:rPr lang="en-US" sz="1200" i="1" spc="5" dirty="0">
                <a:latin typeface="Times New Roman"/>
                <a:cs typeface="Times New Roman"/>
              </a:rPr>
              <a:t>c</a:t>
            </a:r>
            <a:r>
              <a:rPr lang="en-US" sz="1200" i="1" dirty="0">
                <a:latin typeface="Times New Roman"/>
                <a:cs typeface="Times New Roman"/>
              </a:rPr>
              <a:t>hing th</a:t>
            </a:r>
            <a:r>
              <a:rPr lang="en-US" sz="1200" i="1" spc="5" dirty="0">
                <a:latin typeface="Times New Roman"/>
                <a:cs typeface="Times New Roman"/>
              </a:rPr>
              <a:t>e</a:t>
            </a:r>
            <a:r>
              <a:rPr lang="en-US" sz="1200" i="1" dirty="0">
                <a:latin typeface="Times New Roman"/>
                <a:cs typeface="Times New Roman"/>
              </a:rPr>
              <a:t>m</a:t>
            </a:r>
            <a:r>
              <a:rPr lang="en-US" sz="1200" i="1" spc="70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and</a:t>
            </a:r>
            <a:r>
              <a:rPr lang="en-US" sz="1200" i="1" spc="75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it</a:t>
            </a:r>
            <a:r>
              <a:rPr lang="en-US" sz="1200" i="1" spc="80" dirty="0">
                <a:latin typeface="Times New Roman"/>
                <a:cs typeface="Times New Roman"/>
              </a:rPr>
              <a:t> </a:t>
            </a:r>
            <a:r>
              <a:rPr lang="en-US" sz="1200" i="1" spc="-10" dirty="0">
                <a:latin typeface="Times New Roman"/>
                <a:cs typeface="Times New Roman"/>
              </a:rPr>
              <a:t>m</a:t>
            </a:r>
            <a:r>
              <a:rPr lang="en-US" sz="1200" i="1" dirty="0">
                <a:latin typeface="Times New Roman"/>
                <a:cs typeface="Times New Roman"/>
              </a:rPr>
              <a:t>ight</a:t>
            </a:r>
            <a:r>
              <a:rPr lang="en-US" sz="1200" i="1" spc="80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l</a:t>
            </a:r>
            <a:r>
              <a:rPr lang="en-US" sz="1200" i="1" spc="5" dirty="0">
                <a:latin typeface="Times New Roman"/>
                <a:cs typeface="Times New Roman"/>
              </a:rPr>
              <a:t>e</a:t>
            </a:r>
            <a:r>
              <a:rPr lang="en-US" sz="1200" i="1" dirty="0">
                <a:latin typeface="Times New Roman"/>
                <a:cs typeface="Times New Roman"/>
              </a:rPr>
              <a:t>ad</a:t>
            </a:r>
            <a:r>
              <a:rPr lang="en-US" sz="1200" i="1" spc="75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to</a:t>
            </a:r>
            <a:r>
              <a:rPr lang="en-US" sz="1200" i="1" spc="75" dirty="0">
                <a:latin typeface="Times New Roman"/>
                <a:cs typeface="Times New Roman"/>
              </a:rPr>
              <a:t> </a:t>
            </a:r>
            <a:r>
              <a:rPr lang="en-US" sz="1200" i="1" spc="-10" dirty="0">
                <a:latin typeface="Times New Roman"/>
                <a:cs typeface="Times New Roman"/>
              </a:rPr>
              <a:t>s</a:t>
            </a:r>
            <a:r>
              <a:rPr lang="en-US" sz="1200" i="1" dirty="0">
                <a:latin typeface="Times New Roman"/>
                <a:cs typeface="Times New Roman"/>
              </a:rPr>
              <a:t>o</a:t>
            </a:r>
            <a:r>
              <a:rPr lang="en-US" sz="1200" i="1" spc="-10" dirty="0">
                <a:latin typeface="Times New Roman"/>
                <a:cs typeface="Times New Roman"/>
              </a:rPr>
              <a:t>m</a:t>
            </a:r>
            <a:r>
              <a:rPr lang="en-US" sz="1200" i="1" spc="5" dirty="0">
                <a:latin typeface="Times New Roman"/>
                <a:cs typeface="Times New Roman"/>
              </a:rPr>
              <a:t>e</a:t>
            </a:r>
            <a:r>
              <a:rPr lang="en-US" sz="1200" i="1" dirty="0">
                <a:latin typeface="Times New Roman"/>
                <a:cs typeface="Times New Roman"/>
              </a:rPr>
              <a:t>thing wo</a:t>
            </a:r>
            <a:r>
              <a:rPr lang="en-US" sz="1200" i="1" spc="-10" dirty="0">
                <a:latin typeface="Times New Roman"/>
                <a:cs typeface="Times New Roman"/>
              </a:rPr>
              <a:t>rs</a:t>
            </a:r>
            <a:r>
              <a:rPr lang="en-US" sz="1200" i="1" spc="5" dirty="0">
                <a:latin typeface="Times New Roman"/>
                <a:cs typeface="Times New Roman"/>
              </a:rPr>
              <a:t>e</a:t>
            </a:r>
            <a:r>
              <a:rPr lang="en-US" sz="1200" i="1" dirty="0">
                <a:latin typeface="Times New Roman"/>
                <a:cs typeface="Times New Roman"/>
              </a:rPr>
              <a:t>, </a:t>
            </a:r>
            <a:r>
              <a:rPr lang="en-US" sz="1200" i="1" spc="95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th</a:t>
            </a:r>
            <a:r>
              <a:rPr lang="en-US" sz="1200" i="1" spc="5" dirty="0">
                <a:latin typeface="Times New Roman"/>
                <a:cs typeface="Times New Roman"/>
              </a:rPr>
              <a:t>e</a:t>
            </a:r>
            <a:r>
              <a:rPr lang="en-US" sz="1200" i="1" dirty="0">
                <a:latin typeface="Times New Roman"/>
                <a:cs typeface="Times New Roman"/>
              </a:rPr>
              <a:t>y </a:t>
            </a:r>
            <a:r>
              <a:rPr lang="en-US" sz="1200" i="1" spc="100" dirty="0">
                <a:latin typeface="Times New Roman"/>
                <a:cs typeface="Times New Roman"/>
              </a:rPr>
              <a:t> </a:t>
            </a:r>
            <a:r>
              <a:rPr lang="en-US" sz="1200" i="1" spc="-10" dirty="0">
                <a:latin typeface="Times New Roman"/>
                <a:cs typeface="Times New Roman"/>
              </a:rPr>
              <a:t>m</a:t>
            </a:r>
            <a:r>
              <a:rPr lang="en-US" sz="1200" i="1" dirty="0">
                <a:latin typeface="Times New Roman"/>
                <a:cs typeface="Times New Roman"/>
              </a:rPr>
              <a:t>u</a:t>
            </a:r>
            <a:r>
              <a:rPr lang="en-US" sz="1200" i="1" spc="-10" dirty="0">
                <a:latin typeface="Times New Roman"/>
                <a:cs typeface="Times New Roman"/>
              </a:rPr>
              <a:t>s</a:t>
            </a:r>
            <a:r>
              <a:rPr lang="en-US" sz="1200" i="1" dirty="0">
                <a:latin typeface="Times New Roman"/>
                <a:cs typeface="Times New Roman"/>
              </a:rPr>
              <a:t>t </a:t>
            </a:r>
            <a:r>
              <a:rPr lang="en-US" sz="1200" i="1" spc="100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t</a:t>
            </a:r>
            <a:r>
              <a:rPr lang="en-US" sz="1200" i="1" spc="5" dirty="0">
                <a:latin typeface="Times New Roman"/>
                <a:cs typeface="Times New Roman"/>
              </a:rPr>
              <a:t>e</a:t>
            </a:r>
            <a:r>
              <a:rPr lang="en-US" sz="1200" i="1" dirty="0">
                <a:latin typeface="Times New Roman"/>
                <a:cs typeface="Times New Roman"/>
              </a:rPr>
              <a:t>ll </a:t>
            </a:r>
            <a:r>
              <a:rPr lang="en-US" sz="1200" i="1" spc="100" dirty="0">
                <a:latin typeface="Times New Roman"/>
                <a:cs typeface="Times New Roman"/>
              </a:rPr>
              <a:t> </a:t>
            </a:r>
            <a:r>
              <a:rPr lang="en-US" sz="1200" i="1" spc="-10" dirty="0">
                <a:latin typeface="Times New Roman"/>
                <a:cs typeface="Times New Roman"/>
              </a:rPr>
              <a:t>s</a:t>
            </a:r>
            <a:r>
              <a:rPr lang="en-US" sz="1200" i="1" dirty="0">
                <a:latin typeface="Times New Roman"/>
                <a:cs typeface="Times New Roman"/>
              </a:rPr>
              <a:t>o</a:t>
            </a:r>
            <a:r>
              <a:rPr lang="en-US" sz="1200" i="1" spc="-10" dirty="0">
                <a:latin typeface="Times New Roman"/>
                <a:cs typeface="Times New Roman"/>
              </a:rPr>
              <a:t>m</a:t>
            </a:r>
            <a:r>
              <a:rPr lang="en-US" sz="1200" i="1" spc="5" dirty="0">
                <a:latin typeface="Times New Roman"/>
                <a:cs typeface="Times New Roman"/>
              </a:rPr>
              <a:t>e</a:t>
            </a:r>
            <a:r>
              <a:rPr lang="en-US" sz="1200" i="1" dirty="0">
                <a:latin typeface="Times New Roman"/>
                <a:cs typeface="Times New Roman"/>
              </a:rPr>
              <a:t>one </a:t>
            </a:r>
            <a:r>
              <a:rPr lang="en-US" sz="1200" i="1" spc="100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as </a:t>
            </a:r>
            <a:r>
              <a:rPr lang="en-US" sz="1200" i="1" spc="-10" dirty="0">
                <a:latin typeface="Times New Roman"/>
                <a:cs typeface="Times New Roman"/>
              </a:rPr>
              <a:t>s</a:t>
            </a:r>
            <a:r>
              <a:rPr lang="en-US" sz="1200" i="1" dirty="0">
                <a:latin typeface="Times New Roman"/>
                <a:cs typeface="Times New Roman"/>
              </a:rPr>
              <a:t>oon </a:t>
            </a:r>
            <a:r>
              <a:rPr lang="en-US" sz="1200" i="1" spc="-65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as </a:t>
            </a:r>
            <a:r>
              <a:rPr lang="en-US" sz="1200" i="1" spc="-70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po</a:t>
            </a:r>
            <a:r>
              <a:rPr lang="en-US" sz="1200" i="1" spc="-10" dirty="0">
                <a:latin typeface="Times New Roman"/>
                <a:cs typeface="Times New Roman"/>
              </a:rPr>
              <a:t>ss</a:t>
            </a:r>
            <a:r>
              <a:rPr lang="en-US" sz="1200" i="1" dirty="0">
                <a:latin typeface="Times New Roman"/>
                <a:cs typeface="Times New Roman"/>
              </a:rPr>
              <a:t>ible </a:t>
            </a:r>
            <a:r>
              <a:rPr lang="en-US" sz="1200" i="1" spc="-60" dirty="0">
                <a:latin typeface="Times New Roman"/>
                <a:cs typeface="Times New Roman"/>
              </a:rPr>
              <a:t> </a:t>
            </a:r>
            <a:r>
              <a:rPr lang="en-US" sz="1200" i="1" spc="-10" dirty="0">
                <a:latin typeface="Times New Roman"/>
                <a:cs typeface="Times New Roman"/>
              </a:rPr>
              <a:t>s</a:t>
            </a:r>
            <a:r>
              <a:rPr lang="en-US" sz="1200" i="1" dirty="0">
                <a:latin typeface="Times New Roman"/>
                <a:cs typeface="Times New Roman"/>
              </a:rPr>
              <a:t>o </a:t>
            </a:r>
            <a:r>
              <a:rPr lang="en-US" sz="1200" i="1" spc="-65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that </a:t>
            </a:r>
            <a:r>
              <a:rPr lang="en-US" sz="1200" i="1" spc="-60" dirty="0">
                <a:latin typeface="Times New Roman"/>
                <a:cs typeface="Times New Roman"/>
              </a:rPr>
              <a:t> </a:t>
            </a:r>
            <a:r>
              <a:rPr lang="en-US" sz="1200" i="1" spc="-15" dirty="0">
                <a:latin typeface="Times New Roman"/>
                <a:cs typeface="Times New Roman"/>
              </a:rPr>
              <a:t>i</a:t>
            </a:r>
            <a:r>
              <a:rPr lang="en-US" sz="1200" i="1" dirty="0">
                <a:latin typeface="Times New Roman"/>
                <a:cs typeface="Times New Roman"/>
              </a:rPr>
              <a:t>t </a:t>
            </a:r>
            <a:r>
              <a:rPr lang="en-US" sz="1200" i="1" spc="-60" dirty="0">
                <a:latin typeface="Times New Roman"/>
                <a:cs typeface="Times New Roman"/>
              </a:rPr>
              <a:t> </a:t>
            </a:r>
            <a:r>
              <a:rPr lang="en-US" sz="1200" i="1" spc="5" dirty="0">
                <a:latin typeface="Times New Roman"/>
                <a:cs typeface="Times New Roman"/>
              </a:rPr>
              <a:t>c</a:t>
            </a:r>
            <a:r>
              <a:rPr lang="en-US" sz="1200" i="1" dirty="0">
                <a:latin typeface="Times New Roman"/>
                <a:cs typeface="Times New Roman"/>
              </a:rPr>
              <a:t>an </a:t>
            </a:r>
            <a:r>
              <a:rPr lang="en-US" sz="1200" i="1" spc="-85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be </a:t>
            </a:r>
            <a:r>
              <a:rPr lang="en-US" sz="1200" i="1" spc="-10" dirty="0">
                <a:latin typeface="Times New Roman"/>
                <a:cs typeface="Times New Roman"/>
              </a:rPr>
              <a:t>s</a:t>
            </a:r>
            <a:r>
              <a:rPr lang="en-US" sz="1200" i="1" dirty="0">
                <a:latin typeface="Times New Roman"/>
                <a:cs typeface="Times New Roman"/>
              </a:rPr>
              <a:t>topp</a:t>
            </a:r>
            <a:r>
              <a:rPr lang="en-US" sz="1200" i="1" spc="5" dirty="0">
                <a:latin typeface="Times New Roman"/>
                <a:cs typeface="Times New Roman"/>
              </a:rPr>
              <a:t>e</a:t>
            </a:r>
            <a:r>
              <a:rPr lang="en-US" sz="1200" i="1" dirty="0">
                <a:latin typeface="Times New Roman"/>
                <a:cs typeface="Times New Roman"/>
              </a:rPr>
              <a:t>d.</a:t>
            </a:r>
            <a:endParaRPr lang="en-US" sz="1200" dirty="0">
              <a:latin typeface="Times New Roman"/>
              <a:cs typeface="Times New Roman"/>
            </a:endParaRPr>
          </a:p>
          <a:p>
            <a:pPr>
              <a:lnSpc>
                <a:spcPts val="600"/>
              </a:lnSpc>
              <a:spcBef>
                <a:spcPts val="39"/>
              </a:spcBef>
            </a:pPr>
            <a:endParaRPr lang="en-US" sz="600" dirty="0"/>
          </a:p>
          <a:p>
            <a:pPr marL="12700" marR="12700" algn="just">
              <a:lnSpc>
                <a:spcPts val="1380"/>
              </a:lnSpc>
            </a:pPr>
            <a:r>
              <a:rPr lang="en-US" sz="1200" i="1" dirty="0">
                <a:latin typeface="Times New Roman"/>
                <a:cs typeface="Times New Roman"/>
              </a:rPr>
              <a:t>Ma</a:t>
            </a:r>
            <a:r>
              <a:rPr lang="en-US" sz="1200" i="1" spc="5" dirty="0">
                <a:latin typeface="Times New Roman"/>
                <a:cs typeface="Times New Roman"/>
              </a:rPr>
              <a:t>k</a:t>
            </a:r>
            <a:r>
              <a:rPr lang="en-US" sz="1200" i="1" dirty="0">
                <a:latin typeface="Times New Roman"/>
                <a:cs typeface="Times New Roman"/>
              </a:rPr>
              <a:t>e </a:t>
            </a:r>
            <a:r>
              <a:rPr lang="en-US" sz="1200" i="1" spc="100" dirty="0">
                <a:latin typeface="Times New Roman"/>
                <a:cs typeface="Times New Roman"/>
              </a:rPr>
              <a:t> </a:t>
            </a:r>
            <a:r>
              <a:rPr lang="en-US" sz="1200" i="1" spc="-15" dirty="0">
                <a:latin typeface="Times New Roman"/>
                <a:cs typeface="Times New Roman"/>
              </a:rPr>
              <a:t>i</a:t>
            </a:r>
            <a:r>
              <a:rPr lang="en-US" sz="1200" i="1" dirty="0">
                <a:latin typeface="Times New Roman"/>
                <a:cs typeface="Times New Roman"/>
              </a:rPr>
              <a:t>t </a:t>
            </a:r>
            <a:r>
              <a:rPr lang="en-US" sz="1200" i="1" spc="100" dirty="0">
                <a:latin typeface="Times New Roman"/>
                <a:cs typeface="Times New Roman"/>
              </a:rPr>
              <a:t> </a:t>
            </a:r>
            <a:r>
              <a:rPr lang="en-US" sz="1200" i="1" spc="5" dirty="0">
                <a:latin typeface="Times New Roman"/>
                <a:cs typeface="Times New Roman"/>
              </a:rPr>
              <a:t>ve</a:t>
            </a:r>
            <a:r>
              <a:rPr lang="en-US" sz="1200" i="1" spc="-10" dirty="0">
                <a:latin typeface="Times New Roman"/>
                <a:cs typeface="Times New Roman"/>
              </a:rPr>
              <a:t>r</a:t>
            </a:r>
            <a:r>
              <a:rPr lang="en-US" sz="1200" i="1" dirty="0">
                <a:latin typeface="Times New Roman"/>
                <a:cs typeface="Times New Roman"/>
              </a:rPr>
              <a:t>y </a:t>
            </a:r>
            <a:r>
              <a:rPr lang="en-US" sz="1200" i="1" spc="85" dirty="0">
                <a:latin typeface="Times New Roman"/>
                <a:cs typeface="Times New Roman"/>
              </a:rPr>
              <a:t> </a:t>
            </a:r>
            <a:r>
              <a:rPr lang="en-US" sz="1200" i="1" spc="5" dirty="0">
                <a:latin typeface="Times New Roman"/>
                <a:cs typeface="Times New Roman"/>
              </a:rPr>
              <a:t>c</a:t>
            </a:r>
            <a:r>
              <a:rPr lang="en-US" sz="1200" i="1" spc="-15" dirty="0">
                <a:latin typeface="Times New Roman"/>
                <a:cs typeface="Times New Roman"/>
              </a:rPr>
              <a:t>l</a:t>
            </a:r>
            <a:r>
              <a:rPr lang="en-US" sz="1200" i="1" spc="5" dirty="0">
                <a:latin typeface="Times New Roman"/>
                <a:cs typeface="Times New Roman"/>
              </a:rPr>
              <a:t>e</a:t>
            </a:r>
            <a:r>
              <a:rPr lang="en-US" sz="1200" i="1" dirty="0">
                <a:latin typeface="Times New Roman"/>
                <a:cs typeface="Times New Roman"/>
              </a:rPr>
              <a:t>ar </a:t>
            </a:r>
            <a:r>
              <a:rPr lang="en-US" sz="1200" i="1" spc="90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that </a:t>
            </a:r>
            <a:r>
              <a:rPr lang="en-US" sz="1200" i="1" spc="80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it </a:t>
            </a:r>
            <a:r>
              <a:rPr lang="en-US" sz="1200" i="1" spc="100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wa</a:t>
            </a:r>
            <a:r>
              <a:rPr lang="en-US" sz="1200" i="1" spc="-10" dirty="0">
                <a:latin typeface="Times New Roman"/>
                <a:cs typeface="Times New Roman"/>
              </a:rPr>
              <a:t>s</a:t>
            </a:r>
            <a:r>
              <a:rPr lang="en-US" sz="1200" i="1" dirty="0">
                <a:latin typeface="Times New Roman"/>
                <a:cs typeface="Times New Roman"/>
              </a:rPr>
              <a:t>n’t </a:t>
            </a:r>
            <a:r>
              <a:rPr lang="en-US" sz="1200" i="1" dirty="0" smtClean="0">
                <a:latin typeface="Times New Roman"/>
                <a:cs typeface="Times New Roman"/>
              </a:rPr>
              <a:t>Precious’s</a:t>
            </a:r>
            <a:r>
              <a:rPr lang="en-US" sz="1200" i="1" spc="70" dirty="0" smtClean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fault</a:t>
            </a:r>
            <a:r>
              <a:rPr lang="en-US" sz="1200" i="1" spc="80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th</a:t>
            </a:r>
            <a:r>
              <a:rPr lang="en-US" sz="1200" i="1" spc="-25" dirty="0">
                <a:latin typeface="Times New Roman"/>
                <a:cs typeface="Times New Roman"/>
              </a:rPr>
              <a:t>a</a:t>
            </a:r>
            <a:r>
              <a:rPr lang="en-US" sz="1200" i="1" dirty="0">
                <a:latin typeface="Times New Roman"/>
                <a:cs typeface="Times New Roman"/>
              </a:rPr>
              <a:t>t</a:t>
            </a:r>
            <a:r>
              <a:rPr lang="en-US" sz="1200" i="1" spc="80" dirty="0">
                <a:latin typeface="Times New Roman"/>
                <a:cs typeface="Times New Roman"/>
              </a:rPr>
              <a:t> </a:t>
            </a:r>
            <a:r>
              <a:rPr lang="en-US" sz="1200" i="1" dirty="0" smtClean="0">
                <a:latin typeface="Times New Roman"/>
                <a:cs typeface="Times New Roman"/>
              </a:rPr>
              <a:t>Mr. Banda</a:t>
            </a:r>
            <a:r>
              <a:rPr lang="en-US" sz="1200" i="1" spc="75" dirty="0" smtClean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tou</a:t>
            </a:r>
            <a:r>
              <a:rPr lang="en-US" sz="1200" i="1" spc="5" dirty="0">
                <a:latin typeface="Times New Roman"/>
                <a:cs typeface="Times New Roman"/>
              </a:rPr>
              <a:t>c</a:t>
            </a:r>
            <a:r>
              <a:rPr lang="en-US" sz="1200" i="1" spc="-25" dirty="0">
                <a:latin typeface="Times New Roman"/>
                <a:cs typeface="Times New Roman"/>
              </a:rPr>
              <a:t>h</a:t>
            </a:r>
            <a:r>
              <a:rPr lang="en-US" sz="1200" i="1" spc="5" dirty="0">
                <a:latin typeface="Times New Roman"/>
                <a:cs typeface="Times New Roman"/>
              </a:rPr>
              <a:t>e</a:t>
            </a:r>
            <a:r>
              <a:rPr lang="en-US" sz="1200" i="1" dirty="0">
                <a:latin typeface="Times New Roman"/>
                <a:cs typeface="Times New Roman"/>
              </a:rPr>
              <a:t>d</a:t>
            </a:r>
            <a:r>
              <a:rPr lang="en-US" sz="1200" i="1" spc="75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h</a:t>
            </a:r>
            <a:r>
              <a:rPr lang="en-US" sz="1200" i="1" spc="5" dirty="0">
                <a:latin typeface="Times New Roman"/>
                <a:cs typeface="Times New Roman"/>
              </a:rPr>
              <a:t>e</a:t>
            </a:r>
            <a:r>
              <a:rPr lang="en-US" sz="1200" i="1" spc="-10" dirty="0">
                <a:latin typeface="Times New Roman"/>
                <a:cs typeface="Times New Roman"/>
              </a:rPr>
              <a:t>r</a:t>
            </a:r>
            <a:r>
              <a:rPr lang="en-US" sz="1200" i="1" dirty="0">
                <a:latin typeface="Times New Roman"/>
                <a:cs typeface="Times New Roman"/>
              </a:rPr>
              <a:t>, </a:t>
            </a:r>
            <a:r>
              <a:rPr lang="en-US" sz="1200" i="1" spc="5" dirty="0">
                <a:latin typeface="Times New Roman"/>
                <a:cs typeface="Times New Roman"/>
              </a:rPr>
              <a:t>eve</a:t>
            </a:r>
            <a:r>
              <a:rPr lang="en-US" sz="1200" i="1" dirty="0">
                <a:latin typeface="Times New Roman"/>
                <a:cs typeface="Times New Roman"/>
              </a:rPr>
              <a:t>n though </a:t>
            </a:r>
            <a:r>
              <a:rPr lang="en-US" sz="1200" i="1" spc="-10" dirty="0">
                <a:latin typeface="Times New Roman"/>
                <a:cs typeface="Times New Roman"/>
              </a:rPr>
              <a:t>s</a:t>
            </a:r>
            <a:r>
              <a:rPr lang="en-US" sz="1200" i="1" dirty="0">
                <a:latin typeface="Times New Roman"/>
                <a:cs typeface="Times New Roman"/>
              </a:rPr>
              <a:t>he</a:t>
            </a:r>
            <a:r>
              <a:rPr lang="en-US" sz="1200" i="1" spc="-15" dirty="0">
                <a:latin typeface="Times New Roman"/>
                <a:cs typeface="Times New Roman"/>
              </a:rPr>
              <a:t> </a:t>
            </a:r>
            <a:r>
              <a:rPr lang="en-US" sz="1200" i="1" dirty="0">
                <a:latin typeface="Times New Roman"/>
                <a:cs typeface="Times New Roman"/>
              </a:rPr>
              <a:t>fo</a:t>
            </a:r>
            <a:r>
              <a:rPr lang="en-US" sz="1200" i="1" spc="-10" dirty="0">
                <a:latin typeface="Times New Roman"/>
                <a:cs typeface="Times New Roman"/>
              </a:rPr>
              <a:t>r</a:t>
            </a:r>
            <a:r>
              <a:rPr lang="en-US" sz="1200" i="1" dirty="0">
                <a:latin typeface="Times New Roman"/>
                <a:cs typeface="Times New Roman"/>
              </a:rPr>
              <a:t>got the</a:t>
            </a:r>
            <a:r>
              <a:rPr lang="en-US" sz="1200" i="1" spc="5" dirty="0">
                <a:latin typeface="Times New Roman"/>
                <a:cs typeface="Times New Roman"/>
              </a:rPr>
              <a:t> </a:t>
            </a:r>
            <a:r>
              <a:rPr lang="en-US" sz="1200" i="1" spc="-30" dirty="0">
                <a:latin typeface="Times New Roman"/>
                <a:cs typeface="Times New Roman"/>
              </a:rPr>
              <a:t>m</a:t>
            </a:r>
            <a:r>
              <a:rPr lang="en-US" sz="1200" i="1" spc="5" dirty="0">
                <a:latin typeface="Times New Roman"/>
                <a:cs typeface="Times New Roman"/>
              </a:rPr>
              <a:t>e</a:t>
            </a:r>
            <a:r>
              <a:rPr lang="en-US" sz="1200" i="1" spc="-10" dirty="0">
                <a:latin typeface="Times New Roman"/>
                <a:cs typeface="Times New Roman"/>
              </a:rPr>
              <a:t>ss</a:t>
            </a:r>
            <a:r>
              <a:rPr lang="en-US" sz="1200" i="1" dirty="0">
                <a:latin typeface="Times New Roman"/>
                <a:cs typeface="Times New Roman"/>
              </a:rPr>
              <a:t>ag</a:t>
            </a:r>
            <a:r>
              <a:rPr lang="en-US" sz="1200" i="1" spc="5" dirty="0">
                <a:latin typeface="Times New Roman"/>
                <a:cs typeface="Times New Roman"/>
              </a:rPr>
              <a:t>e</a:t>
            </a:r>
            <a:r>
              <a:rPr lang="en-US" sz="1200" i="1" dirty="0">
                <a:latin typeface="Times New Roman"/>
                <a:cs typeface="Times New Roman"/>
              </a:rPr>
              <a:t>.</a:t>
            </a:r>
            <a:endParaRPr lang="en-US" sz="1200" dirty="0">
              <a:latin typeface="Times New Roman"/>
              <a:cs typeface="Times New Roman"/>
            </a:endParaRPr>
          </a:p>
          <a:p>
            <a:pPr marL="12700" marR="12700" algn="just"/>
            <a:endParaRPr lang="en-US" sz="1200" dirty="0">
              <a:latin typeface="Times New Roman"/>
              <a:cs typeface="Times New Roman"/>
            </a:endParaRPr>
          </a:p>
          <a:p>
            <a:pPr marL="12700" marR="12700" algn="just"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700155" y="5825143"/>
            <a:ext cx="2771775" cy="0"/>
          </a:xfrm>
          <a:custGeom>
            <a:avLst/>
            <a:gdLst/>
            <a:ahLst/>
            <a:cxnLst/>
            <a:rect l="l" t="t" r="r" b="b"/>
            <a:pathLst>
              <a:path w="2771775">
                <a:moveTo>
                  <a:pt x="0" y="0"/>
                </a:moveTo>
                <a:lnTo>
                  <a:pt x="2771775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23014" y="2123093"/>
            <a:ext cx="0" cy="3679190"/>
          </a:xfrm>
          <a:custGeom>
            <a:avLst/>
            <a:gdLst/>
            <a:ahLst/>
            <a:cxnLst/>
            <a:rect l="l" t="t" r="r" b="b"/>
            <a:pathLst>
              <a:path h="3679190">
                <a:moveTo>
                  <a:pt x="0" y="0"/>
                </a:moveTo>
                <a:lnTo>
                  <a:pt x="0" y="367919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00155" y="2100234"/>
            <a:ext cx="2771775" cy="0"/>
          </a:xfrm>
          <a:custGeom>
            <a:avLst/>
            <a:gdLst/>
            <a:ahLst/>
            <a:cxnLst/>
            <a:rect l="l" t="t" r="r" b="b"/>
            <a:pathLst>
              <a:path w="2771775">
                <a:moveTo>
                  <a:pt x="0" y="0"/>
                </a:moveTo>
                <a:lnTo>
                  <a:pt x="2771775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449070" y="2123093"/>
            <a:ext cx="0" cy="3678555"/>
          </a:xfrm>
          <a:custGeom>
            <a:avLst/>
            <a:gdLst/>
            <a:ahLst/>
            <a:cxnLst/>
            <a:rect l="l" t="t" r="r" b="b"/>
            <a:pathLst>
              <a:path h="3678555">
                <a:moveTo>
                  <a:pt x="0" y="0"/>
                </a:moveTo>
                <a:lnTo>
                  <a:pt x="0" y="3678555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61114" y="5779423"/>
            <a:ext cx="2649854" cy="0"/>
          </a:xfrm>
          <a:custGeom>
            <a:avLst/>
            <a:gdLst/>
            <a:ahLst/>
            <a:cxnLst/>
            <a:rect l="l" t="t" r="r" b="b"/>
            <a:pathLst>
              <a:path w="2649854">
                <a:moveTo>
                  <a:pt x="0" y="0"/>
                </a:moveTo>
                <a:lnTo>
                  <a:pt x="2649854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768734" y="2153574"/>
            <a:ext cx="0" cy="3625850"/>
          </a:xfrm>
          <a:custGeom>
            <a:avLst/>
            <a:gdLst/>
            <a:ahLst/>
            <a:cxnLst/>
            <a:rect l="l" t="t" r="r" b="b"/>
            <a:pathLst>
              <a:path h="3625850">
                <a:moveTo>
                  <a:pt x="0" y="0"/>
                </a:moveTo>
                <a:lnTo>
                  <a:pt x="0" y="362585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761114" y="2145953"/>
            <a:ext cx="2649854" cy="0"/>
          </a:xfrm>
          <a:custGeom>
            <a:avLst/>
            <a:gdLst/>
            <a:ahLst/>
            <a:cxnLst/>
            <a:rect l="l" t="t" r="r" b="b"/>
            <a:pathLst>
              <a:path w="2649854">
                <a:moveTo>
                  <a:pt x="0" y="0"/>
                </a:moveTo>
                <a:lnTo>
                  <a:pt x="2649854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403350" y="2153574"/>
            <a:ext cx="0" cy="3617595"/>
          </a:xfrm>
          <a:custGeom>
            <a:avLst/>
            <a:gdLst/>
            <a:ahLst/>
            <a:cxnLst/>
            <a:rect l="l" t="t" r="r" b="b"/>
            <a:pathLst>
              <a:path h="3617595">
                <a:moveTo>
                  <a:pt x="0" y="0"/>
                </a:moveTo>
                <a:lnTo>
                  <a:pt x="0" y="3617595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747905" y="2234473"/>
            <a:ext cx="678815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5" dirty="0" smtClean="0">
                <a:solidFill>
                  <a:srgbClr val="006FC0"/>
                </a:solidFill>
                <a:latin typeface="Times New Roman"/>
                <a:cs typeface="Times New Roman"/>
              </a:rPr>
              <a:t>A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n</a:t>
            </a:r>
            <a:r>
              <a:rPr sz="1400" b="1" spc="-25" dirty="0" smtClean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r>
              <a:rPr sz="1400" b="1" spc="25" dirty="0" smtClean="0">
                <a:solidFill>
                  <a:srgbClr val="006FC0"/>
                </a:solidFill>
                <a:latin typeface="Times New Roman"/>
                <a:cs typeface="Times New Roman"/>
              </a:rPr>
              <a:t>w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e</a:t>
            </a:r>
            <a:r>
              <a:rPr sz="1400" b="1" spc="-5" dirty="0" smtClean="0">
                <a:solidFill>
                  <a:srgbClr val="006FC0"/>
                </a:solidFill>
                <a:latin typeface="Times New Roman"/>
                <a:cs typeface="Times New Roman"/>
              </a:rPr>
              <a:t>r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901831" y="2761080"/>
            <a:ext cx="2359660" cy="15971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8450" marR="12700" indent="-285750">
              <a:lnSpc>
                <a:spcPct val="96100"/>
              </a:lnSpc>
              <a:buFont typeface="Wingdings" panose="05000000000000000000" pitchFamily="2" charset="2"/>
              <a:buChar char="§"/>
            </a:pPr>
            <a:r>
              <a:rPr sz="1400" dirty="0" smtClean="0">
                <a:latin typeface="Times New Roman"/>
                <a:cs typeface="Times New Roman"/>
              </a:rPr>
              <a:t>B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cau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t unco</a:t>
            </a:r>
            <a:r>
              <a:rPr sz="1400" spc="-15" dirty="0" smtClean="0">
                <a:latin typeface="Times New Roman"/>
                <a:cs typeface="Times New Roman"/>
              </a:rPr>
              <a:t>m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15" dirty="0" smtClean="0">
                <a:latin typeface="Times New Roman"/>
                <a:cs typeface="Times New Roman"/>
              </a:rPr>
              <a:t>b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C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-30" dirty="0" smtClean="0">
                <a:latin typeface="Times New Roman"/>
                <a:cs typeface="Times New Roman"/>
              </a:rPr>
              <a:t>l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b hugg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r and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w</a:t>
            </a:r>
            <a:r>
              <a:rPr sz="1400" spc="15" dirty="0" smtClean="0">
                <a:latin typeface="Times New Roman"/>
                <a:cs typeface="Times New Roman"/>
              </a:rPr>
              <a:t> 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he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0" dirty="0" smtClean="0">
                <a:latin typeface="Times New Roman"/>
                <a:cs typeface="Times New Roman"/>
              </a:rPr>
              <a:t>ee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s </a:t>
            </a:r>
            <a:r>
              <a:rPr sz="1400" spc="0" dirty="0" smtClean="0">
                <a:latin typeface="Times New Roman"/>
                <a:cs typeface="Times New Roman"/>
              </a:rPr>
              <a:t>un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lang="en-US" sz="1400" dirty="0" smtClean="0">
                <a:latin typeface="Times New Roman"/>
                <a:cs typeface="Times New Roman"/>
              </a:rPr>
              <a:t>.</a:t>
            </a:r>
          </a:p>
          <a:p>
            <a:pPr marL="298450" marR="12700" indent="-285750">
              <a:lnSpc>
                <a:spcPct val="96100"/>
              </a:lnSpc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Times New Roman"/>
                <a:cs typeface="Times New Roman"/>
              </a:rPr>
              <a:t>Precious </a:t>
            </a:r>
            <a:r>
              <a:rPr lang="en-US" sz="1400" spc="10" dirty="0">
                <a:latin typeface="Times New Roman"/>
                <a:cs typeface="Times New Roman"/>
              </a:rPr>
              <a:t>f</a:t>
            </a:r>
            <a:r>
              <a:rPr lang="en-US" sz="1400" spc="-20" dirty="0">
                <a:latin typeface="Times New Roman"/>
                <a:cs typeface="Times New Roman"/>
              </a:rPr>
              <a:t>o</a:t>
            </a:r>
            <a:r>
              <a:rPr lang="en-US" sz="1400" spc="-10" dirty="0">
                <a:latin typeface="Times New Roman"/>
                <a:cs typeface="Times New Roman"/>
              </a:rPr>
              <a:t>r</a:t>
            </a:r>
            <a:r>
              <a:rPr lang="en-US" sz="1400" dirty="0">
                <a:latin typeface="Times New Roman"/>
                <a:cs typeface="Times New Roman"/>
              </a:rPr>
              <a:t>g</a:t>
            </a:r>
            <a:r>
              <a:rPr lang="en-US" sz="1400" spc="-20" dirty="0">
                <a:latin typeface="Times New Roman"/>
                <a:cs typeface="Times New Roman"/>
              </a:rPr>
              <a:t>o</a:t>
            </a:r>
            <a:r>
              <a:rPr lang="en-US" sz="1400" dirty="0">
                <a:latin typeface="Times New Roman"/>
                <a:cs typeface="Times New Roman"/>
              </a:rPr>
              <a:t>t</a:t>
            </a:r>
            <a:r>
              <a:rPr lang="en-US" sz="1400" spc="-5" dirty="0">
                <a:latin typeface="Times New Roman"/>
                <a:cs typeface="Times New Roman"/>
              </a:rPr>
              <a:t> </a:t>
            </a:r>
            <a:r>
              <a:rPr lang="en-US" sz="1400" spc="10" dirty="0">
                <a:latin typeface="Times New Roman"/>
                <a:cs typeface="Times New Roman"/>
              </a:rPr>
              <a:t>M</a:t>
            </a:r>
            <a:r>
              <a:rPr lang="en-US" sz="1400" spc="-25" dirty="0">
                <a:latin typeface="Times New Roman"/>
                <a:cs typeface="Times New Roman"/>
              </a:rPr>
              <a:t>e</a:t>
            </a:r>
            <a:r>
              <a:rPr lang="en-US" sz="1400" spc="10" dirty="0">
                <a:latin typeface="Times New Roman"/>
                <a:cs typeface="Times New Roman"/>
              </a:rPr>
              <a:t>s</a:t>
            </a:r>
            <a:r>
              <a:rPr lang="en-US" sz="1400" spc="-5" dirty="0">
                <a:latin typeface="Times New Roman"/>
                <a:cs typeface="Times New Roman"/>
              </a:rPr>
              <a:t>s</a:t>
            </a:r>
            <a:r>
              <a:rPr lang="en-US" sz="1400" spc="15" dirty="0">
                <a:latin typeface="Times New Roman"/>
                <a:cs typeface="Times New Roman"/>
              </a:rPr>
              <a:t>a</a:t>
            </a:r>
            <a:r>
              <a:rPr lang="en-US" sz="1400" dirty="0">
                <a:latin typeface="Times New Roman"/>
                <a:cs typeface="Times New Roman"/>
              </a:rPr>
              <a:t>ge</a:t>
            </a:r>
            <a:r>
              <a:rPr lang="en-US" sz="1400" spc="-15" dirty="0">
                <a:latin typeface="Times New Roman"/>
                <a:cs typeface="Times New Roman"/>
              </a:rPr>
              <a:t> </a:t>
            </a:r>
            <a:r>
              <a:rPr lang="en-US" sz="1400" spc="15" dirty="0">
                <a:latin typeface="Times New Roman"/>
                <a:cs typeface="Times New Roman"/>
              </a:rPr>
              <a:t>2</a:t>
            </a:r>
            <a:r>
              <a:rPr lang="en-US" sz="1400" dirty="0">
                <a:latin typeface="Times New Roman"/>
                <a:cs typeface="Times New Roman"/>
              </a:rPr>
              <a:t>:</a:t>
            </a:r>
          </a:p>
          <a:p>
            <a:pPr marL="89535" algn="ctr">
              <a:lnSpc>
                <a:spcPts val="1639"/>
              </a:lnSpc>
            </a:pPr>
            <a:r>
              <a:rPr lang="en-US" sz="1400" b="1" spc="-20" dirty="0">
                <a:latin typeface="Times New Roman"/>
                <a:cs typeface="Times New Roman"/>
              </a:rPr>
              <a:t>“</a:t>
            </a:r>
            <a:r>
              <a:rPr lang="en-US" sz="1400" b="1" dirty="0">
                <a:latin typeface="Times New Roman"/>
                <a:cs typeface="Times New Roman"/>
              </a:rPr>
              <a:t>Sa</a:t>
            </a:r>
            <a:r>
              <a:rPr lang="en-US" sz="1400" b="1" spc="10" dirty="0">
                <a:latin typeface="Times New Roman"/>
                <a:cs typeface="Times New Roman"/>
              </a:rPr>
              <a:t>f</a:t>
            </a:r>
            <a:r>
              <a:rPr lang="en-US" sz="1400" b="1" dirty="0">
                <a:latin typeface="Times New Roman"/>
                <a:cs typeface="Times New Roman"/>
              </a:rPr>
              <a:t>e</a:t>
            </a:r>
            <a:r>
              <a:rPr lang="en-US" sz="1400" b="1" spc="-30" dirty="0">
                <a:latin typeface="Times New Roman"/>
                <a:cs typeface="Times New Roman"/>
              </a:rPr>
              <a:t>t</a:t>
            </a:r>
            <a:r>
              <a:rPr lang="en-US" sz="1400" b="1" dirty="0">
                <a:latin typeface="Times New Roman"/>
                <a:cs typeface="Times New Roman"/>
              </a:rPr>
              <a:t>y</a:t>
            </a:r>
            <a:r>
              <a:rPr lang="en-US" sz="1400" b="1" spc="25" dirty="0">
                <a:latin typeface="Times New Roman"/>
                <a:cs typeface="Times New Roman"/>
              </a:rPr>
              <a:t> </a:t>
            </a:r>
            <a:r>
              <a:rPr lang="en-US" sz="1400" b="1" spc="-10" dirty="0">
                <a:latin typeface="Times New Roman"/>
                <a:cs typeface="Times New Roman"/>
              </a:rPr>
              <a:t>i</a:t>
            </a:r>
            <a:r>
              <a:rPr lang="en-US" sz="1400" b="1" dirty="0">
                <a:latin typeface="Times New Roman"/>
                <a:cs typeface="Times New Roman"/>
              </a:rPr>
              <a:t>s </a:t>
            </a:r>
            <a:r>
              <a:rPr lang="en-US" sz="1400" b="1" spc="-30" dirty="0">
                <a:latin typeface="Times New Roman"/>
                <a:cs typeface="Times New Roman"/>
              </a:rPr>
              <a:t>m</a:t>
            </a:r>
            <a:r>
              <a:rPr lang="en-US" sz="1400" b="1" dirty="0">
                <a:latin typeface="Times New Roman"/>
                <a:cs typeface="Times New Roman"/>
              </a:rPr>
              <a:t>y</a:t>
            </a:r>
            <a:r>
              <a:rPr lang="en-US" sz="1400" b="1" spc="25" dirty="0">
                <a:latin typeface="Times New Roman"/>
                <a:cs typeface="Times New Roman"/>
              </a:rPr>
              <a:t> </a:t>
            </a:r>
            <a:r>
              <a:rPr lang="en-US" sz="1400" b="1" dirty="0">
                <a:latin typeface="Times New Roman"/>
                <a:cs typeface="Times New Roman"/>
              </a:rPr>
              <a:t>r</a:t>
            </a:r>
            <a:r>
              <a:rPr lang="en-US" sz="1400" b="1" spc="-15" dirty="0">
                <a:latin typeface="Times New Roman"/>
                <a:cs typeface="Times New Roman"/>
              </a:rPr>
              <a:t>i</a:t>
            </a:r>
            <a:r>
              <a:rPr lang="en-US" sz="1400" b="1" dirty="0">
                <a:latin typeface="Times New Roman"/>
                <a:cs typeface="Times New Roman"/>
              </a:rPr>
              <a:t>gh</a:t>
            </a:r>
            <a:r>
              <a:rPr lang="en-US" sz="1400" b="1" spc="-5" dirty="0">
                <a:latin typeface="Times New Roman"/>
                <a:cs typeface="Times New Roman"/>
              </a:rPr>
              <a:t>t</a:t>
            </a:r>
            <a:r>
              <a:rPr lang="en-US" sz="1400" b="1" spc="-10" dirty="0">
                <a:latin typeface="Times New Roman"/>
                <a:cs typeface="Times New Roman"/>
              </a:rPr>
              <a:t>!</a:t>
            </a:r>
            <a:r>
              <a:rPr lang="en-US" sz="1400" b="1" dirty="0">
                <a:latin typeface="Times New Roman"/>
                <a:cs typeface="Times New Roman"/>
              </a:rPr>
              <a:t>”</a:t>
            </a:r>
            <a:endParaRPr lang="en-US" sz="1400" dirty="0">
              <a:latin typeface="Times New Roman"/>
              <a:cs typeface="Times New Roman"/>
            </a:endParaRPr>
          </a:p>
          <a:p>
            <a:pPr marL="298450" marR="12700" indent="-285750">
              <a:lnSpc>
                <a:spcPct val="96100"/>
              </a:lnSpc>
              <a:buFont typeface="Wingdings" panose="05000000000000000000" pitchFamily="2" charset="2"/>
              <a:buChar char="§"/>
            </a:pP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38" name="Picture 37" descr="20170817205817_0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127" y="310734"/>
            <a:ext cx="2160137" cy="1527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08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817205817_00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991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10100" y="320587"/>
            <a:ext cx="6071235" cy="14046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-20" dirty="0" smtClean="0">
                <a:solidFill>
                  <a:srgbClr val="C00000"/>
                </a:solidFill>
                <a:latin typeface="Times New Roman"/>
                <a:cs typeface="Times New Roman"/>
              </a:rPr>
              <a:t>P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ure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11: </a:t>
            </a:r>
            <a:r>
              <a:rPr lang="en-US"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Precious</a:t>
            </a:r>
            <a:r>
              <a:rPr sz="1400" b="1" spc="2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de</a:t>
            </a:r>
            <a:r>
              <a:rPr sz="14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cr</a:t>
            </a:r>
            <a:r>
              <a:rPr sz="1400" b="1" spc="-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bes</a:t>
            </a:r>
            <a:r>
              <a:rPr sz="1400" b="1" spc="-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25" dirty="0" smtClean="0">
                <a:solidFill>
                  <a:srgbClr val="C00000"/>
                </a:solidFill>
                <a:latin typeface="Times New Roman"/>
                <a:cs typeface="Times New Roman"/>
              </a:rPr>
              <a:t>w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hat h</a:t>
            </a:r>
            <a:r>
              <a:rPr sz="1400" b="1" spc="-20" dirty="0" smtClean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ppened</a:t>
            </a:r>
            <a:r>
              <a:rPr sz="1400" b="1" spc="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o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h</a:t>
            </a:r>
            <a:r>
              <a:rPr lang="en-US"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er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200"/>
              </a:lnSpc>
              <a:spcBef>
                <a:spcPts val="20"/>
              </a:spcBef>
            </a:pPr>
            <a:endParaRPr sz="1200" dirty="0"/>
          </a:p>
          <a:p>
            <a:pPr marL="12700">
              <a:lnSpc>
                <a:spcPct val="100000"/>
              </a:lnSpc>
            </a:pPr>
            <a:r>
              <a:rPr sz="1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4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or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y</a:t>
            </a:r>
            <a:r>
              <a:rPr sz="1400" b="1" spc="0" dirty="0" smtClean="0">
                <a:latin typeface="Times New Roman"/>
                <a:cs typeface="Times New Roman"/>
              </a:rPr>
              <a:t>: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550"/>
              </a:lnSpc>
              <a:spcBef>
                <a:spcPts val="3"/>
              </a:spcBef>
            </a:pPr>
            <a:endParaRPr sz="550" dirty="0"/>
          </a:p>
          <a:p>
            <a:pPr marL="12700" marR="12700">
              <a:lnSpc>
                <a:spcPct val="95800"/>
              </a:lnSpc>
            </a:pPr>
            <a:r>
              <a:rPr sz="1400" spc="-25" dirty="0" smtClean="0">
                <a:latin typeface="Times New Roman"/>
                <a:cs typeface="Times New Roman"/>
              </a:rPr>
              <a:t>W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-30" dirty="0" smtClean="0">
                <a:latin typeface="Times New Roman"/>
                <a:cs typeface="Times New Roman"/>
              </a:rPr>
              <a:t>l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t </a:t>
            </a:r>
            <a:r>
              <a:rPr sz="1400" spc="-75" dirty="0" smtClean="0">
                <a:latin typeface="Times New Roman"/>
                <a:cs typeface="Times New Roman"/>
              </a:rPr>
              <a:t> </a:t>
            </a:r>
            <a:r>
              <a:rPr lang="en-US" sz="1400" spc="-75" dirty="0" smtClean="0">
                <a:latin typeface="Times New Roman"/>
                <a:cs typeface="Times New Roman"/>
              </a:rPr>
              <a:t>Precious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as </a:t>
            </a:r>
            <a:r>
              <a:rPr sz="1400" spc="-70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-35" dirty="0" smtClean="0">
                <a:latin typeface="Times New Roman"/>
                <a:cs typeface="Times New Roman"/>
              </a:rPr>
              <a:t>l</a:t>
            </a:r>
            <a:r>
              <a:rPr sz="1400" spc="15" dirty="0" smtClean="0">
                <a:latin typeface="Times New Roman"/>
                <a:cs typeface="Times New Roman"/>
              </a:rPr>
              <a:t>k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-20" dirty="0" smtClean="0">
                <a:latin typeface="Times New Roman"/>
                <a:cs typeface="Times New Roman"/>
              </a:rPr>
              <a:t>g</a:t>
            </a:r>
            <a:r>
              <a:rPr lang="en-US" sz="1400" spc="-20" dirty="0" smtClean="0">
                <a:latin typeface="Times New Roman"/>
                <a:cs typeface="Times New Roman"/>
              </a:rPr>
              <a:t> to Gift, Mercy</a:t>
            </a:r>
            <a:r>
              <a:rPr sz="1400" spc="0" dirty="0" smtClean="0">
                <a:latin typeface="Times New Roman"/>
                <a:cs typeface="Times New Roman"/>
              </a:rPr>
              <a:t> </a:t>
            </a:r>
            <a:r>
              <a:rPr sz="1400" spc="-6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-2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s </a:t>
            </a:r>
            <a:r>
              <a:rPr sz="1400" spc="-70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g </a:t>
            </a:r>
            <a:r>
              <a:rPr sz="1400" spc="-7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b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nd </a:t>
            </a:r>
            <a:r>
              <a:rPr sz="1400" spc="-6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 </a:t>
            </a:r>
            <a:r>
              <a:rPr sz="1400" spc="-65" dirty="0" smtClean="0">
                <a:latin typeface="Times New Roman"/>
                <a:cs typeface="Times New Roman"/>
              </a:rPr>
              <a:t> </a:t>
            </a:r>
            <a:r>
              <a:rPr lang="en-US" sz="1400" spc="-65" dirty="0" smtClean="0">
                <a:latin typeface="Times New Roman"/>
                <a:cs typeface="Times New Roman"/>
              </a:rPr>
              <a:t>wall</a:t>
            </a:r>
            <a:r>
              <a:rPr sz="1400" spc="0" dirty="0" smtClean="0">
                <a:latin typeface="Times New Roman"/>
                <a:cs typeface="Times New Roman"/>
              </a:rPr>
              <a:t>. </a:t>
            </a:r>
            <a:r>
              <a:rPr sz="1400" spc="-55" dirty="0" smtClean="0">
                <a:latin typeface="Times New Roman"/>
                <a:cs typeface="Times New Roman"/>
              </a:rPr>
              <a:t> </a:t>
            </a:r>
            <a:r>
              <a:rPr lang="en-US" sz="1400" spc="-55" dirty="0" smtClean="0">
                <a:latin typeface="Times New Roman"/>
                <a:cs typeface="Times New Roman"/>
              </a:rPr>
              <a:t>Sh</a:t>
            </a:r>
            <a:r>
              <a:rPr sz="1400" spc="0" dirty="0" smtClean="0">
                <a:latin typeface="Times New Roman"/>
                <a:cs typeface="Times New Roman"/>
              </a:rPr>
              <a:t>e </a:t>
            </a:r>
            <a:r>
              <a:rPr sz="1400" spc="-8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had </a:t>
            </a:r>
            <a:r>
              <a:rPr sz="1400" spc="-6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be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 </a:t>
            </a:r>
            <a:r>
              <a:rPr sz="1400" spc="-65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0" dirty="0" smtClean="0">
                <a:latin typeface="Times New Roman"/>
                <a:cs typeface="Times New Roman"/>
              </a:rPr>
              <a:t>ee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3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g unhap</a:t>
            </a:r>
            <a:r>
              <a:rPr sz="1400" spc="15" dirty="0" smtClean="0">
                <a:latin typeface="Times New Roman"/>
                <a:cs typeface="Times New Roman"/>
              </a:rPr>
              <a:t>p</a:t>
            </a:r>
            <a:r>
              <a:rPr sz="1400" spc="0" dirty="0" smtClean="0">
                <a:latin typeface="Times New Roman"/>
                <a:cs typeface="Times New Roman"/>
              </a:rPr>
              <a:t>y</a:t>
            </a:r>
            <a:r>
              <a:rPr sz="1400" spc="-3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oo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lang="en-US" sz="1400" spc="5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he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lang="en-US" sz="1400" spc="5" dirty="0" smtClean="0">
                <a:latin typeface="Times New Roman"/>
                <a:cs typeface="Times New Roman"/>
              </a:rPr>
              <a:t>Precious’</a:t>
            </a:r>
            <a:r>
              <a:rPr sz="1400" spc="0" dirty="0" smtClean="0">
                <a:latin typeface="Times New Roman"/>
                <a:cs typeface="Times New Roman"/>
              </a:rPr>
              <a:t> 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-20" dirty="0" smtClean="0">
                <a:latin typeface="Times New Roman"/>
                <a:cs typeface="Times New Roman"/>
              </a:rPr>
              <a:t>y</a:t>
            </a:r>
            <a:r>
              <a:rPr sz="1400" spc="0" dirty="0" smtClean="0">
                <a:latin typeface="Times New Roman"/>
                <a:cs typeface="Times New Roman"/>
              </a:rPr>
              <a:t>,</a:t>
            </a:r>
            <a:r>
              <a:rPr sz="1400" spc="15" dirty="0" smtClean="0">
                <a:latin typeface="Times New Roman"/>
                <a:cs typeface="Times New Roman"/>
              </a:rPr>
              <a:t> </a:t>
            </a:r>
            <a:r>
              <a:rPr lang="en-US" sz="1400" spc="15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he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ca</a:t>
            </a:r>
            <a:r>
              <a:rPr sz="1400" spc="5" dirty="0" smtClean="0">
                <a:latin typeface="Times New Roman"/>
                <a:cs typeface="Times New Roman"/>
              </a:rPr>
              <a:t>m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ut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om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b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nd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lang="en-US" sz="1400" spc="-10" dirty="0" smtClean="0">
                <a:latin typeface="Times New Roman"/>
                <a:cs typeface="Times New Roman"/>
              </a:rPr>
              <a:t>door</a:t>
            </a:r>
            <a:r>
              <a:rPr sz="1400" spc="-20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and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lang="en-US" sz="1400" spc="0" dirty="0" smtClean="0">
                <a:latin typeface="Times New Roman"/>
                <a:cs typeface="Times New Roman"/>
              </a:rPr>
              <a:t>Precious</a:t>
            </a:r>
            <a:r>
              <a:rPr sz="1400" spc="-3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hat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had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happen</a:t>
            </a:r>
            <a:r>
              <a:rPr sz="1400" spc="-30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t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lang="en-US" sz="1400" spc="-15" dirty="0" smtClean="0">
                <a:latin typeface="Times New Roman"/>
                <a:cs typeface="Times New Roman"/>
              </a:rPr>
              <a:t>her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r </a:t>
            </a:r>
            <a:r>
              <a:rPr lang="en-US" sz="1400" spc="0" dirty="0" smtClean="0">
                <a:latin typeface="Times New Roman"/>
                <a:cs typeface="Times New Roman"/>
              </a:rPr>
              <a:t>she had gone for walk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-10" dirty="0" smtClean="0">
                <a:latin typeface="Times New Roman"/>
                <a:cs typeface="Times New Roman"/>
              </a:rPr>
              <a:t>it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lang="en-US" sz="1400" spc="0" dirty="0" smtClean="0">
                <a:latin typeface="Times New Roman"/>
                <a:cs typeface="Times New Roman"/>
              </a:rPr>
              <a:t>Mr. Banda.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3433" y="4860584"/>
            <a:ext cx="2649220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26292" y="2314234"/>
            <a:ext cx="0" cy="2523490"/>
          </a:xfrm>
          <a:custGeom>
            <a:avLst/>
            <a:gdLst/>
            <a:ahLst/>
            <a:cxnLst/>
            <a:rect l="l" t="t" r="r" b="b"/>
            <a:pathLst>
              <a:path h="2523490">
                <a:moveTo>
                  <a:pt x="0" y="0"/>
                </a:moveTo>
                <a:lnTo>
                  <a:pt x="0" y="252349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3433" y="2291374"/>
            <a:ext cx="2649220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29792" y="2313599"/>
            <a:ext cx="0" cy="2524125"/>
          </a:xfrm>
          <a:custGeom>
            <a:avLst/>
            <a:gdLst/>
            <a:ahLst/>
            <a:cxnLst/>
            <a:rect l="l" t="t" r="r" b="b"/>
            <a:pathLst>
              <a:path h="2524125">
                <a:moveTo>
                  <a:pt x="0" y="0"/>
                </a:moveTo>
                <a:lnTo>
                  <a:pt x="0" y="2524125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64392" y="4814864"/>
            <a:ext cx="2527300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72013" y="2344714"/>
            <a:ext cx="0" cy="2462529"/>
          </a:xfrm>
          <a:custGeom>
            <a:avLst/>
            <a:gdLst/>
            <a:ahLst/>
            <a:cxnLst/>
            <a:rect l="l" t="t" r="r" b="b"/>
            <a:pathLst>
              <a:path h="2462529">
                <a:moveTo>
                  <a:pt x="0" y="0"/>
                </a:moveTo>
                <a:lnTo>
                  <a:pt x="0" y="2462529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64392" y="2337093"/>
            <a:ext cx="2527300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4073" y="2344078"/>
            <a:ext cx="0" cy="2463165"/>
          </a:xfrm>
          <a:custGeom>
            <a:avLst/>
            <a:gdLst/>
            <a:ahLst/>
            <a:cxnLst/>
            <a:rect l="l" t="t" r="r" b="b"/>
            <a:pathLst>
              <a:path h="2463165">
                <a:moveTo>
                  <a:pt x="0" y="0"/>
                </a:moveTo>
                <a:lnTo>
                  <a:pt x="0" y="2463165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260620" y="2424342"/>
            <a:ext cx="1935480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Discussion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15840" y="2929929"/>
            <a:ext cx="2141158" cy="104343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sz="1400" spc="-2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happ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t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lang="en-US" sz="1400" spc="5" dirty="0" smtClean="0">
                <a:latin typeface="Times New Roman"/>
                <a:cs typeface="Times New Roman"/>
              </a:rPr>
              <a:t>Mercy?</a:t>
            </a:r>
          </a:p>
          <a:p>
            <a:pPr marL="298450" indent="-285750">
              <a:buFont typeface="Wingdings" panose="05000000000000000000" pitchFamily="2" charset="2"/>
              <a:buChar char="§"/>
            </a:pPr>
            <a:r>
              <a:rPr lang="en-US" sz="1400" spc="5" dirty="0" smtClean="0">
                <a:latin typeface="Times New Roman"/>
                <a:cs typeface="Times New Roman"/>
              </a:rPr>
              <a:t>H</a:t>
            </a:r>
            <a:r>
              <a:rPr lang="en-US" sz="1400" spc="-20" dirty="0" smtClean="0">
                <a:latin typeface="Times New Roman"/>
                <a:cs typeface="Times New Roman"/>
              </a:rPr>
              <a:t>o</a:t>
            </a:r>
            <a:r>
              <a:rPr lang="en-US" sz="1400" dirty="0" smtClean="0">
                <a:latin typeface="Times New Roman"/>
                <a:cs typeface="Times New Roman"/>
              </a:rPr>
              <a:t>w</a:t>
            </a:r>
            <a:r>
              <a:rPr lang="en-US" sz="1400" spc="15" dirty="0" smtClean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do</a:t>
            </a:r>
            <a:r>
              <a:rPr lang="en-US" sz="1400" spc="5" dirty="0">
                <a:latin typeface="Times New Roman"/>
                <a:cs typeface="Times New Roman"/>
              </a:rPr>
              <a:t> </a:t>
            </a:r>
            <a:r>
              <a:rPr lang="en-US" sz="1400" spc="-20" dirty="0">
                <a:latin typeface="Times New Roman"/>
                <a:cs typeface="Times New Roman"/>
              </a:rPr>
              <a:t>yo</a:t>
            </a:r>
            <a:r>
              <a:rPr lang="en-US" sz="1400" dirty="0">
                <a:latin typeface="Times New Roman"/>
                <a:cs typeface="Times New Roman"/>
              </a:rPr>
              <a:t>u</a:t>
            </a:r>
            <a:r>
              <a:rPr lang="en-US" sz="1400" spc="5" dirty="0">
                <a:latin typeface="Times New Roman"/>
                <a:cs typeface="Times New Roman"/>
              </a:rPr>
              <a:t> </a:t>
            </a:r>
            <a:r>
              <a:rPr lang="en-US" sz="1400" spc="-10" dirty="0">
                <a:latin typeface="Times New Roman"/>
                <a:cs typeface="Times New Roman"/>
              </a:rPr>
              <a:t>t</a:t>
            </a:r>
            <a:r>
              <a:rPr lang="en-US" sz="1400" spc="15" dirty="0">
                <a:latin typeface="Times New Roman"/>
                <a:cs typeface="Times New Roman"/>
              </a:rPr>
              <a:t>h</a:t>
            </a:r>
            <a:r>
              <a:rPr lang="en-US" sz="1400" spc="-10" dirty="0">
                <a:latin typeface="Times New Roman"/>
                <a:cs typeface="Times New Roman"/>
              </a:rPr>
              <a:t>i</a:t>
            </a:r>
            <a:r>
              <a:rPr lang="en-US" sz="1400" dirty="0">
                <a:latin typeface="Times New Roman"/>
                <a:cs typeface="Times New Roman"/>
              </a:rPr>
              <a:t>nk</a:t>
            </a:r>
            <a:r>
              <a:rPr lang="en-US" sz="1400" spc="5" dirty="0">
                <a:latin typeface="Times New Roman"/>
                <a:cs typeface="Times New Roman"/>
              </a:rPr>
              <a:t> </a:t>
            </a:r>
            <a:r>
              <a:rPr lang="en-US" sz="1400" spc="5" dirty="0" err="1">
                <a:latin typeface="Times New Roman"/>
                <a:cs typeface="Times New Roman"/>
              </a:rPr>
              <a:t>N</a:t>
            </a:r>
            <a:r>
              <a:rPr lang="en-US" sz="1400" dirty="0" err="1">
                <a:latin typeface="Times New Roman"/>
                <a:cs typeface="Times New Roman"/>
              </a:rPr>
              <a:t>ak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spc="10" dirty="0">
                <a:latin typeface="Times New Roman"/>
                <a:cs typeface="Times New Roman"/>
              </a:rPr>
              <a:t>f</a:t>
            </a:r>
            <a:r>
              <a:rPr lang="en-US" sz="1400" spc="-25" dirty="0">
                <a:latin typeface="Times New Roman"/>
                <a:cs typeface="Times New Roman"/>
              </a:rPr>
              <a:t>e</a:t>
            </a:r>
            <a:r>
              <a:rPr lang="en-US" sz="1400" dirty="0">
                <a:latin typeface="Times New Roman"/>
                <a:cs typeface="Times New Roman"/>
              </a:rPr>
              <a:t>e</a:t>
            </a:r>
            <a:r>
              <a:rPr lang="en-US" sz="1400" spc="-15" dirty="0">
                <a:latin typeface="Times New Roman"/>
                <a:cs typeface="Times New Roman"/>
              </a:rPr>
              <a:t>l</a:t>
            </a:r>
            <a:r>
              <a:rPr lang="en-US" sz="1400" spc="10" dirty="0">
                <a:latin typeface="Times New Roman"/>
                <a:cs typeface="Times New Roman"/>
              </a:rPr>
              <a:t>s</a:t>
            </a:r>
            <a:r>
              <a:rPr lang="en-US" sz="1400" dirty="0">
                <a:latin typeface="Times New Roman"/>
                <a:cs typeface="Times New Roman"/>
              </a:rPr>
              <a:t>?</a:t>
            </a:r>
          </a:p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953077" y="4860584"/>
            <a:ext cx="2583179" cy="0"/>
          </a:xfrm>
          <a:custGeom>
            <a:avLst/>
            <a:gdLst/>
            <a:ahLst/>
            <a:cxnLst/>
            <a:rect l="l" t="t" r="r" b="b"/>
            <a:pathLst>
              <a:path w="2583179">
                <a:moveTo>
                  <a:pt x="0" y="0"/>
                </a:moveTo>
                <a:lnTo>
                  <a:pt x="2583179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75938" y="2314234"/>
            <a:ext cx="0" cy="2523490"/>
          </a:xfrm>
          <a:custGeom>
            <a:avLst/>
            <a:gdLst/>
            <a:ahLst/>
            <a:cxnLst/>
            <a:rect l="l" t="t" r="r" b="b"/>
            <a:pathLst>
              <a:path h="2523490">
                <a:moveTo>
                  <a:pt x="0" y="0"/>
                </a:moveTo>
                <a:lnTo>
                  <a:pt x="0" y="252349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53077" y="2291374"/>
            <a:ext cx="2583179" cy="0"/>
          </a:xfrm>
          <a:custGeom>
            <a:avLst/>
            <a:gdLst/>
            <a:ahLst/>
            <a:cxnLst/>
            <a:rect l="l" t="t" r="r" b="b"/>
            <a:pathLst>
              <a:path w="2583179">
                <a:moveTo>
                  <a:pt x="0" y="0"/>
                </a:moveTo>
                <a:lnTo>
                  <a:pt x="2583179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513398" y="2313599"/>
            <a:ext cx="0" cy="2524125"/>
          </a:xfrm>
          <a:custGeom>
            <a:avLst/>
            <a:gdLst/>
            <a:ahLst/>
            <a:cxnLst/>
            <a:rect l="l" t="t" r="r" b="b"/>
            <a:pathLst>
              <a:path h="2524125">
                <a:moveTo>
                  <a:pt x="0" y="0"/>
                </a:moveTo>
                <a:lnTo>
                  <a:pt x="0" y="2524125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14038" y="4814864"/>
            <a:ext cx="2461260" cy="0"/>
          </a:xfrm>
          <a:custGeom>
            <a:avLst/>
            <a:gdLst/>
            <a:ahLst/>
            <a:cxnLst/>
            <a:rect l="l" t="t" r="r" b="b"/>
            <a:pathLst>
              <a:path w="2461260">
                <a:moveTo>
                  <a:pt x="0" y="0"/>
                </a:moveTo>
                <a:lnTo>
                  <a:pt x="246126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21658" y="2344714"/>
            <a:ext cx="0" cy="2462529"/>
          </a:xfrm>
          <a:custGeom>
            <a:avLst/>
            <a:gdLst/>
            <a:ahLst/>
            <a:cxnLst/>
            <a:rect l="l" t="t" r="r" b="b"/>
            <a:pathLst>
              <a:path h="2462529">
                <a:moveTo>
                  <a:pt x="0" y="0"/>
                </a:moveTo>
                <a:lnTo>
                  <a:pt x="0" y="2462529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14038" y="2337093"/>
            <a:ext cx="2461260" cy="0"/>
          </a:xfrm>
          <a:custGeom>
            <a:avLst/>
            <a:gdLst/>
            <a:ahLst/>
            <a:cxnLst/>
            <a:rect l="l" t="t" r="r" b="b"/>
            <a:pathLst>
              <a:path w="2461260">
                <a:moveTo>
                  <a:pt x="0" y="0"/>
                </a:moveTo>
                <a:lnTo>
                  <a:pt x="246126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467677" y="2344078"/>
            <a:ext cx="0" cy="2463165"/>
          </a:xfrm>
          <a:custGeom>
            <a:avLst/>
            <a:gdLst/>
            <a:ahLst/>
            <a:cxnLst/>
            <a:rect l="l" t="t" r="r" b="b"/>
            <a:pathLst>
              <a:path h="2463165">
                <a:moveTo>
                  <a:pt x="0" y="0"/>
                </a:moveTo>
                <a:lnTo>
                  <a:pt x="0" y="2463165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248734" y="2424342"/>
            <a:ext cx="1988185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i="1" dirty="0" smtClean="0">
                <a:solidFill>
                  <a:srgbClr val="00AF50"/>
                </a:solidFill>
                <a:latin typeface="Times New Roman"/>
                <a:cs typeface="Times New Roman"/>
              </a:rPr>
              <a:t>Sugges</a:t>
            </a:r>
            <a:r>
              <a:rPr sz="1400" b="1" i="1" spc="-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ons</a:t>
            </a:r>
            <a:r>
              <a:rPr sz="1400" b="1" i="1" spc="5" dirty="0" smtClean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f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or Fac</a:t>
            </a:r>
            <a:r>
              <a:rPr sz="1400" b="1" i="1" spc="-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400" b="1" i="1" spc="5" dirty="0" smtClean="0">
                <a:solidFill>
                  <a:srgbClr val="00AF50"/>
                </a:solidFill>
                <a:latin typeface="Times New Roman"/>
                <a:cs typeface="Times New Roman"/>
              </a:rPr>
              <a:t>l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it</a:t>
            </a:r>
            <a:r>
              <a:rPr sz="1400" b="1" i="1" spc="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a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154626" y="2939104"/>
            <a:ext cx="2180590" cy="17691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marR="12700" indent="-228600" algn="just">
              <a:lnSpc>
                <a:spcPct val="95700"/>
              </a:lnSpc>
              <a:buFont typeface="Limon S1"/>
              <a:buChar char="-"/>
              <a:tabLst>
                <a:tab pos="240665" algn="l"/>
              </a:tabLst>
            </a:pPr>
            <a:r>
              <a:rPr sz="1400" i="1" dirty="0" smtClean="0">
                <a:latin typeface="Times New Roman"/>
                <a:cs typeface="Times New Roman"/>
              </a:rPr>
              <a:t>Re</a:t>
            </a:r>
            <a:r>
              <a:rPr sz="1400" i="1" spc="5" dirty="0" smtClean="0">
                <a:latin typeface="Times New Roman"/>
                <a:cs typeface="Times New Roman"/>
              </a:rPr>
              <a:t>m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nd</a:t>
            </a:r>
            <a:r>
              <a:rPr sz="1400" i="1" spc="4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</a:t>
            </a:r>
            <a:r>
              <a:rPr sz="1400" i="1" spc="4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ch</a:t>
            </a:r>
            <a:r>
              <a:rPr sz="1400" i="1" spc="-15" dirty="0" smtClean="0">
                <a:latin typeface="Times New Roman"/>
                <a:cs typeface="Times New Roman"/>
              </a:rPr>
              <a:t>i</a:t>
            </a:r>
            <a:r>
              <a:rPr sz="1400" i="1" spc="-10" dirty="0" smtClean="0">
                <a:latin typeface="Times New Roman"/>
                <a:cs typeface="Times New Roman"/>
              </a:rPr>
              <a:t>l</a:t>
            </a:r>
            <a:r>
              <a:rPr sz="1400" i="1" spc="0" dirty="0" smtClean="0">
                <a:latin typeface="Times New Roman"/>
                <a:cs typeface="Times New Roman"/>
              </a:rPr>
              <a:t>d</a:t>
            </a:r>
            <a:r>
              <a:rPr sz="1400" i="1" spc="-5" dirty="0" smtClean="0">
                <a:latin typeface="Times New Roman"/>
                <a:cs typeface="Times New Roman"/>
              </a:rPr>
              <a:t>r</a:t>
            </a:r>
            <a:r>
              <a:rPr sz="1400" i="1" spc="5" dirty="0" smtClean="0">
                <a:latin typeface="Times New Roman"/>
                <a:cs typeface="Times New Roman"/>
              </a:rPr>
              <a:t>e</a:t>
            </a:r>
            <a:r>
              <a:rPr sz="1400" i="1" spc="0" dirty="0" smtClean="0">
                <a:latin typeface="Times New Roman"/>
                <a:cs typeface="Times New Roman"/>
              </a:rPr>
              <a:t>n</a:t>
            </a:r>
            <a:r>
              <a:rPr sz="1400" i="1" spc="4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hat</a:t>
            </a:r>
            <a:r>
              <a:rPr sz="1400" i="1" spc="5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t 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s  </a:t>
            </a:r>
            <a:r>
              <a:rPr sz="1400" i="1" spc="60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not  </a:t>
            </a:r>
            <a:r>
              <a:rPr sz="1400" i="1" spc="55" dirty="0" smtClean="0">
                <a:latin typeface="Times New Roman"/>
                <a:cs typeface="Times New Roman"/>
              </a:rPr>
              <a:t> </a:t>
            </a:r>
            <a:r>
              <a:rPr lang="en-US" sz="1400" i="1" spc="0" dirty="0" smtClean="0">
                <a:latin typeface="Times New Roman"/>
                <a:cs typeface="Times New Roman"/>
              </a:rPr>
              <a:t>Mercy</a:t>
            </a:r>
            <a:r>
              <a:rPr sz="1400" i="1" spc="-10" dirty="0" smtClean="0">
                <a:latin typeface="Times New Roman"/>
                <a:cs typeface="Times New Roman"/>
              </a:rPr>
              <a:t>’</a:t>
            </a:r>
            <a:r>
              <a:rPr sz="1400" i="1" spc="0" dirty="0" smtClean="0">
                <a:latin typeface="Times New Roman"/>
                <a:cs typeface="Times New Roman"/>
              </a:rPr>
              <a:t>s  </a:t>
            </a:r>
            <a:r>
              <a:rPr sz="1400" i="1" spc="60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f</a:t>
            </a:r>
            <a:r>
              <a:rPr sz="1400" i="1" spc="0" dirty="0" smtClean="0">
                <a:latin typeface="Times New Roman"/>
                <a:cs typeface="Times New Roman"/>
              </a:rPr>
              <a:t>au</a:t>
            </a:r>
            <a:r>
              <a:rPr sz="1400" i="1" spc="5" dirty="0" smtClean="0">
                <a:latin typeface="Times New Roman"/>
                <a:cs typeface="Times New Roman"/>
              </a:rPr>
              <a:t>l</a:t>
            </a:r>
            <a:r>
              <a:rPr sz="1400" i="1" spc="0" dirty="0" smtClean="0">
                <a:latin typeface="Times New Roman"/>
                <a:cs typeface="Times New Roman"/>
              </a:rPr>
              <a:t>t  </a:t>
            </a:r>
            <a:r>
              <a:rPr sz="1400" i="1" spc="5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hat</a:t>
            </a:r>
            <a:r>
              <a:rPr lang="en-US" sz="1400" i="1" spc="0" dirty="0" smtClean="0">
                <a:latin typeface="Times New Roman"/>
                <a:cs typeface="Times New Roman"/>
              </a:rPr>
              <a:t> Mr. Banda</a:t>
            </a:r>
            <a:r>
              <a:rPr sz="1400" i="1" spc="-2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ouched </a:t>
            </a:r>
            <a:r>
              <a:rPr sz="1400" i="1" spc="-30" dirty="0" smtClean="0">
                <a:latin typeface="Times New Roman"/>
                <a:cs typeface="Times New Roman"/>
              </a:rPr>
              <a:t> </a:t>
            </a:r>
            <a:r>
              <a:rPr sz="1400" i="1" spc="15" dirty="0" smtClean="0">
                <a:latin typeface="Times New Roman"/>
                <a:cs typeface="Times New Roman"/>
              </a:rPr>
              <a:t>h</a:t>
            </a:r>
            <a:r>
              <a:rPr lang="en-US" sz="1400" i="1" spc="-10" dirty="0" smtClean="0">
                <a:latin typeface="Times New Roman"/>
                <a:cs typeface="Times New Roman"/>
              </a:rPr>
              <a:t>er</a:t>
            </a:r>
            <a:r>
              <a:rPr sz="1400" i="1" spc="0" dirty="0" smtClean="0">
                <a:latin typeface="Times New Roman"/>
                <a:cs typeface="Times New Roman"/>
              </a:rPr>
              <a:t> </a:t>
            </a:r>
            <a:r>
              <a:rPr sz="1400" i="1" spc="-30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p</a:t>
            </a:r>
            <a:r>
              <a:rPr sz="1400" i="1" spc="-5" dirty="0" smtClean="0">
                <a:latin typeface="Times New Roman"/>
                <a:cs typeface="Times New Roman"/>
              </a:rPr>
              <a:t>r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v</a:t>
            </a:r>
            <a:r>
              <a:rPr sz="1400" i="1" spc="15" dirty="0" smtClean="0">
                <a:latin typeface="Times New Roman"/>
                <a:cs typeface="Times New Roman"/>
              </a:rPr>
              <a:t>a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e pa</a:t>
            </a:r>
            <a:r>
              <a:rPr sz="1400" i="1" spc="-5" dirty="0" smtClean="0">
                <a:latin typeface="Times New Roman"/>
                <a:cs typeface="Times New Roman"/>
              </a:rPr>
              <a:t>r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-5" dirty="0" smtClean="0">
                <a:latin typeface="Times New Roman"/>
                <a:cs typeface="Times New Roman"/>
              </a:rPr>
              <a:t>s</a:t>
            </a:r>
            <a:r>
              <a:rPr sz="1400" i="1" spc="0" dirty="0" smtClean="0"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900"/>
              </a:lnSpc>
              <a:spcBef>
                <a:spcPts val="18"/>
              </a:spcBef>
              <a:buFont typeface="Limon S1"/>
              <a:buChar char="-"/>
            </a:pPr>
            <a:endParaRPr sz="900" dirty="0"/>
          </a:p>
          <a:p>
            <a:pPr marL="241300" marR="13970" indent="-228600" algn="just">
              <a:lnSpc>
                <a:spcPct val="96500"/>
              </a:lnSpc>
              <a:buFont typeface="Limon S1"/>
              <a:buChar char="-"/>
              <a:tabLst>
                <a:tab pos="240665" algn="l"/>
              </a:tabLst>
            </a:pPr>
            <a:r>
              <a:rPr sz="1400" i="1" dirty="0" smtClean="0">
                <a:latin typeface="Times New Roman"/>
                <a:cs typeface="Times New Roman"/>
              </a:rPr>
              <a:t>Say</a:t>
            </a:r>
            <a:r>
              <a:rPr sz="1400" i="1" spc="14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hat</a:t>
            </a:r>
            <a:r>
              <a:rPr sz="1400" i="1" spc="135" dirty="0" smtClean="0">
                <a:latin typeface="Times New Roman"/>
                <a:cs typeface="Times New Roman"/>
              </a:rPr>
              <a:t> </a:t>
            </a:r>
            <a:r>
              <a:rPr lang="en-US" sz="1400" i="1" spc="135" dirty="0" smtClean="0">
                <a:latin typeface="Times New Roman"/>
                <a:cs typeface="Times New Roman"/>
              </a:rPr>
              <a:t>Mercy</a:t>
            </a:r>
            <a:r>
              <a:rPr sz="1400" i="1" spc="14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d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d</a:t>
            </a:r>
            <a:r>
              <a:rPr sz="1400" i="1" spc="16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</a:t>
            </a:r>
            <a:r>
              <a:rPr sz="1400" i="1" spc="145" dirty="0" smtClean="0">
                <a:latin typeface="Times New Roman"/>
                <a:cs typeface="Times New Roman"/>
              </a:rPr>
              <a:t> </a:t>
            </a:r>
            <a:r>
              <a:rPr sz="1400" i="1" spc="10" dirty="0" smtClean="0">
                <a:latin typeface="Times New Roman"/>
                <a:cs typeface="Times New Roman"/>
              </a:rPr>
              <a:t>r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ght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ng</a:t>
            </a:r>
            <a:r>
              <a:rPr sz="1400" i="1" spc="8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n</a:t>
            </a:r>
            <a:r>
              <a:rPr sz="1400" i="1" spc="10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e</a:t>
            </a:r>
            <a:r>
              <a:rPr sz="1400" i="1" spc="5" dirty="0" smtClean="0">
                <a:latin typeface="Times New Roman"/>
                <a:cs typeface="Times New Roman"/>
              </a:rPr>
              <a:t>l</a:t>
            </a:r>
            <a:r>
              <a:rPr sz="1400" i="1" spc="-10" dirty="0" smtClean="0">
                <a:latin typeface="Times New Roman"/>
                <a:cs typeface="Times New Roman"/>
              </a:rPr>
              <a:t>li</a:t>
            </a:r>
            <a:r>
              <a:rPr sz="1400" i="1" spc="0" dirty="0" smtClean="0">
                <a:latin typeface="Times New Roman"/>
                <a:cs typeface="Times New Roman"/>
              </a:rPr>
              <a:t>ng</a:t>
            </a:r>
            <a:r>
              <a:rPr sz="1400" i="1" spc="85" dirty="0" smtClean="0">
                <a:latin typeface="Times New Roman"/>
                <a:cs typeface="Times New Roman"/>
              </a:rPr>
              <a:t> </a:t>
            </a:r>
            <a:r>
              <a:rPr sz="1400" i="1" spc="15" dirty="0" smtClean="0">
                <a:latin typeface="Times New Roman"/>
                <a:cs typeface="Times New Roman"/>
              </a:rPr>
              <a:t>h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s</a:t>
            </a:r>
            <a:r>
              <a:rPr sz="1400" i="1" spc="10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f</a:t>
            </a:r>
            <a:r>
              <a:rPr sz="1400" i="1" spc="-5" dirty="0" smtClean="0">
                <a:latin typeface="Times New Roman"/>
                <a:cs typeface="Times New Roman"/>
              </a:rPr>
              <a:t>r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0" dirty="0" smtClean="0">
                <a:latin typeface="Times New Roman"/>
                <a:cs typeface="Times New Roman"/>
              </a:rPr>
              <a:t>en</a:t>
            </a:r>
            <a:r>
              <a:rPr sz="1400" i="1" spc="15" dirty="0" smtClean="0">
                <a:latin typeface="Times New Roman"/>
                <a:cs typeface="Times New Roman"/>
              </a:rPr>
              <a:t>d</a:t>
            </a:r>
            <a:r>
              <a:rPr sz="1400" i="1" spc="-5" dirty="0" smtClean="0">
                <a:latin typeface="Times New Roman"/>
                <a:cs typeface="Times New Roman"/>
              </a:rPr>
              <a:t>s</a:t>
            </a:r>
            <a:r>
              <a:rPr sz="1400" i="1" spc="0" dirty="0" smtClean="0">
                <a:latin typeface="Times New Roman"/>
                <a:cs typeface="Times New Roman"/>
              </a:rPr>
              <a:t>. Now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hey can </a:t>
            </a:r>
            <a:r>
              <a:rPr sz="1400" i="1" spc="155" dirty="0" smtClean="0">
                <a:latin typeface="Times New Roman"/>
                <a:cs typeface="Times New Roman"/>
              </a:rPr>
              <a:t> </a:t>
            </a:r>
            <a:r>
              <a:rPr sz="1400" i="1" spc="-5" dirty="0" smtClean="0">
                <a:latin typeface="Times New Roman"/>
                <a:cs typeface="Times New Roman"/>
              </a:rPr>
              <a:t>s</a:t>
            </a:r>
            <a:r>
              <a:rPr sz="1400" i="1" spc="0" dirty="0" smtClean="0">
                <a:latin typeface="Times New Roman"/>
                <a:cs typeface="Times New Roman"/>
              </a:rPr>
              <a:t>eek </a:t>
            </a:r>
            <a:r>
              <a:rPr sz="1400" i="1" spc="150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he</a:t>
            </a:r>
            <a:r>
              <a:rPr sz="1400" i="1" spc="-15" dirty="0" smtClean="0">
                <a:latin typeface="Times New Roman"/>
                <a:cs typeface="Times New Roman"/>
              </a:rPr>
              <a:t>l</a:t>
            </a:r>
            <a:r>
              <a:rPr sz="1400" i="1" spc="0" dirty="0" smtClean="0">
                <a:latin typeface="Times New Roman"/>
                <a:cs typeface="Times New Roman"/>
              </a:rPr>
              <a:t>p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oge</a:t>
            </a:r>
            <a:r>
              <a:rPr sz="1400" i="1" spc="-15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</a:t>
            </a:r>
            <a:r>
              <a:rPr sz="1400" i="1" spc="-10" dirty="0" smtClean="0">
                <a:latin typeface="Times New Roman"/>
                <a:cs typeface="Times New Roman"/>
              </a:rPr>
              <a:t>r</a:t>
            </a:r>
            <a:r>
              <a:rPr sz="1400" i="1" spc="0" dirty="0" smtClean="0"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912698" y="4860584"/>
            <a:ext cx="2689860" cy="0"/>
          </a:xfrm>
          <a:custGeom>
            <a:avLst/>
            <a:gdLst/>
            <a:ahLst/>
            <a:cxnLst/>
            <a:rect l="l" t="t" r="r" b="b"/>
            <a:pathLst>
              <a:path w="2689860">
                <a:moveTo>
                  <a:pt x="0" y="0"/>
                </a:moveTo>
                <a:lnTo>
                  <a:pt x="268986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35558" y="2314234"/>
            <a:ext cx="0" cy="2523490"/>
          </a:xfrm>
          <a:custGeom>
            <a:avLst/>
            <a:gdLst/>
            <a:ahLst/>
            <a:cxnLst/>
            <a:rect l="l" t="t" r="r" b="b"/>
            <a:pathLst>
              <a:path h="2523490">
                <a:moveTo>
                  <a:pt x="0" y="0"/>
                </a:moveTo>
                <a:lnTo>
                  <a:pt x="0" y="252349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12698" y="2291374"/>
            <a:ext cx="2689860" cy="0"/>
          </a:xfrm>
          <a:custGeom>
            <a:avLst/>
            <a:gdLst/>
            <a:ahLst/>
            <a:cxnLst/>
            <a:rect l="l" t="t" r="r" b="b"/>
            <a:pathLst>
              <a:path w="2689860">
                <a:moveTo>
                  <a:pt x="0" y="0"/>
                </a:moveTo>
                <a:lnTo>
                  <a:pt x="268986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79698" y="2313599"/>
            <a:ext cx="0" cy="2524125"/>
          </a:xfrm>
          <a:custGeom>
            <a:avLst/>
            <a:gdLst/>
            <a:ahLst/>
            <a:cxnLst/>
            <a:rect l="l" t="t" r="r" b="b"/>
            <a:pathLst>
              <a:path h="2524125">
                <a:moveTo>
                  <a:pt x="0" y="0"/>
                </a:moveTo>
                <a:lnTo>
                  <a:pt x="0" y="2524125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73658" y="4814864"/>
            <a:ext cx="2567940" cy="0"/>
          </a:xfrm>
          <a:custGeom>
            <a:avLst/>
            <a:gdLst/>
            <a:ahLst/>
            <a:cxnLst/>
            <a:rect l="l" t="t" r="r" b="b"/>
            <a:pathLst>
              <a:path w="2567940">
                <a:moveTo>
                  <a:pt x="0" y="0"/>
                </a:moveTo>
                <a:lnTo>
                  <a:pt x="256794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981278" y="2344714"/>
            <a:ext cx="0" cy="2462529"/>
          </a:xfrm>
          <a:custGeom>
            <a:avLst/>
            <a:gdLst/>
            <a:ahLst/>
            <a:cxnLst/>
            <a:rect l="l" t="t" r="r" b="b"/>
            <a:pathLst>
              <a:path h="2462529">
                <a:moveTo>
                  <a:pt x="0" y="0"/>
                </a:moveTo>
                <a:lnTo>
                  <a:pt x="0" y="2462529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973658" y="2337093"/>
            <a:ext cx="2567940" cy="0"/>
          </a:xfrm>
          <a:custGeom>
            <a:avLst/>
            <a:gdLst/>
            <a:ahLst/>
            <a:cxnLst/>
            <a:rect l="l" t="t" r="r" b="b"/>
            <a:pathLst>
              <a:path w="2567940">
                <a:moveTo>
                  <a:pt x="0" y="0"/>
                </a:moveTo>
                <a:lnTo>
                  <a:pt x="256794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33978" y="2344078"/>
            <a:ext cx="0" cy="2463165"/>
          </a:xfrm>
          <a:custGeom>
            <a:avLst/>
            <a:gdLst/>
            <a:ahLst/>
            <a:cxnLst/>
            <a:rect l="l" t="t" r="r" b="b"/>
            <a:pathLst>
              <a:path h="2463165">
                <a:moveTo>
                  <a:pt x="0" y="0"/>
                </a:moveTo>
                <a:lnTo>
                  <a:pt x="0" y="2463165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919173" y="2424342"/>
            <a:ext cx="678815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5" dirty="0" smtClean="0">
                <a:solidFill>
                  <a:srgbClr val="006FC0"/>
                </a:solidFill>
                <a:latin typeface="Times New Roman"/>
                <a:cs typeface="Times New Roman"/>
              </a:rPr>
              <a:t>A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n</a:t>
            </a:r>
            <a:r>
              <a:rPr sz="1400" b="1" spc="-25" dirty="0" smtClean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r>
              <a:rPr sz="1400" b="1" spc="25" dirty="0" smtClean="0">
                <a:solidFill>
                  <a:srgbClr val="006FC0"/>
                </a:solidFill>
                <a:latin typeface="Times New Roman"/>
                <a:cs typeface="Times New Roman"/>
              </a:rPr>
              <a:t>w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e</a:t>
            </a:r>
            <a:r>
              <a:rPr sz="1400" b="1" spc="-5" dirty="0" smtClean="0">
                <a:solidFill>
                  <a:srgbClr val="006FC0"/>
                </a:solidFill>
                <a:latin typeface="Times New Roman"/>
                <a:cs typeface="Times New Roman"/>
              </a:rPr>
              <a:t>r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123898" y="2945168"/>
            <a:ext cx="2364360" cy="9451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8450" marR="12700" indent="-285750">
              <a:lnSpc>
                <a:spcPts val="1600"/>
              </a:lnSpc>
              <a:buFont typeface="Wingdings" panose="05000000000000000000" pitchFamily="2" charset="2"/>
              <a:buChar char="§"/>
              <a:tabLst>
                <a:tab pos="742950" algn="l"/>
                <a:tab pos="1433830" algn="l"/>
              </a:tabLst>
            </a:pPr>
            <a:r>
              <a:rPr lang="en-US" sz="1400" spc="0" dirty="0" smtClean="0">
                <a:latin typeface="Times New Roman"/>
                <a:cs typeface="Times New Roman"/>
              </a:rPr>
              <a:t>Mr. </a:t>
            </a:r>
            <a:r>
              <a:rPr lang="en-US" sz="1400" dirty="0" smtClean="0">
                <a:latin typeface="Times New Roman"/>
                <a:cs typeface="Times New Roman"/>
              </a:rPr>
              <a:t>Banda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uc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lang="en-US" sz="1400" spc="0" dirty="0" smtClean="0">
                <a:latin typeface="Times New Roman"/>
                <a:cs typeface="Times New Roman"/>
              </a:rPr>
              <a:t> her private</a:t>
            </a:r>
            <a:r>
              <a:rPr sz="1400" spc="0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pa</a:t>
            </a:r>
            <a:r>
              <a:rPr sz="1400" spc="-10" dirty="0" smtClean="0">
                <a:latin typeface="Times New Roman"/>
                <a:cs typeface="Times New Roman"/>
              </a:rPr>
              <a:t>rt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.</a:t>
            </a:r>
            <a:endParaRPr lang="en-US" sz="1400" spc="0" dirty="0" smtClean="0">
              <a:latin typeface="Times New Roman"/>
              <a:cs typeface="Times New Roman"/>
            </a:endParaRPr>
          </a:p>
          <a:p>
            <a:pPr marL="298450" marR="12700" indent="-285750">
              <a:lnSpc>
                <a:spcPts val="1600"/>
              </a:lnSpc>
              <a:buFont typeface="Wingdings" panose="05000000000000000000" pitchFamily="2" charset="2"/>
              <a:buChar char="§"/>
              <a:tabLst>
                <a:tab pos="742950" algn="l"/>
                <a:tab pos="1433830" algn="l"/>
              </a:tabLst>
            </a:pPr>
            <a:r>
              <a:rPr lang="en-US" sz="1400" dirty="0">
                <a:latin typeface="Times New Roman"/>
                <a:cs typeface="Times New Roman"/>
              </a:rPr>
              <a:t>Sad,</a:t>
            </a:r>
            <a:r>
              <a:rPr lang="en-US" sz="1400" spc="15" dirty="0">
                <a:latin typeface="Times New Roman"/>
                <a:cs typeface="Times New Roman"/>
              </a:rPr>
              <a:t> </a:t>
            </a:r>
            <a:r>
              <a:rPr lang="en-US" sz="1400" spc="-20" dirty="0">
                <a:latin typeface="Times New Roman"/>
                <a:cs typeface="Times New Roman"/>
              </a:rPr>
              <a:t>g</a:t>
            </a:r>
            <a:r>
              <a:rPr lang="en-US" sz="1400" dirty="0">
                <a:latin typeface="Times New Roman"/>
                <a:cs typeface="Times New Roman"/>
              </a:rPr>
              <a:t>u</a:t>
            </a:r>
            <a:r>
              <a:rPr lang="en-US" sz="1400" spc="5" dirty="0">
                <a:latin typeface="Times New Roman"/>
                <a:cs typeface="Times New Roman"/>
              </a:rPr>
              <a:t>i</a:t>
            </a:r>
            <a:r>
              <a:rPr lang="en-US" sz="1400" spc="-30" dirty="0">
                <a:latin typeface="Times New Roman"/>
                <a:cs typeface="Times New Roman"/>
              </a:rPr>
              <a:t>l</a:t>
            </a:r>
            <a:r>
              <a:rPr lang="en-US" sz="1400" spc="5" dirty="0">
                <a:latin typeface="Times New Roman"/>
                <a:cs typeface="Times New Roman"/>
              </a:rPr>
              <a:t>t</a:t>
            </a:r>
            <a:r>
              <a:rPr lang="en-US" sz="1400" spc="-20" dirty="0">
                <a:latin typeface="Times New Roman"/>
                <a:cs typeface="Times New Roman"/>
              </a:rPr>
              <a:t>y</a:t>
            </a:r>
            <a:r>
              <a:rPr lang="en-US" sz="1400" dirty="0">
                <a:latin typeface="Times New Roman"/>
                <a:cs typeface="Times New Roman"/>
              </a:rPr>
              <a:t>,</a:t>
            </a:r>
            <a:r>
              <a:rPr lang="en-US" sz="1400" spc="15" dirty="0">
                <a:latin typeface="Times New Roman"/>
                <a:cs typeface="Times New Roman"/>
              </a:rPr>
              <a:t> </a:t>
            </a:r>
            <a:r>
              <a:rPr lang="en-US" sz="1400" spc="-5" dirty="0">
                <a:latin typeface="Times New Roman"/>
                <a:cs typeface="Times New Roman"/>
              </a:rPr>
              <a:t>s</a:t>
            </a:r>
            <a:r>
              <a:rPr lang="en-US" sz="1400" dirty="0">
                <a:latin typeface="Times New Roman"/>
                <a:cs typeface="Times New Roman"/>
              </a:rPr>
              <a:t>ca</a:t>
            </a:r>
            <a:r>
              <a:rPr lang="en-US" sz="1400" spc="5" dirty="0">
                <a:latin typeface="Times New Roman"/>
                <a:cs typeface="Times New Roman"/>
              </a:rPr>
              <a:t>r</a:t>
            </a:r>
            <a:r>
              <a:rPr lang="en-US" sz="1400" spc="-25" dirty="0">
                <a:latin typeface="Times New Roman"/>
                <a:cs typeface="Times New Roman"/>
              </a:rPr>
              <a:t>e</a:t>
            </a:r>
            <a:r>
              <a:rPr lang="en-US" sz="1400" spc="10" dirty="0">
                <a:latin typeface="Times New Roman"/>
                <a:cs typeface="Times New Roman"/>
              </a:rPr>
              <a:t>d</a:t>
            </a:r>
            <a:r>
              <a:rPr lang="en-US" sz="1400" dirty="0">
                <a:latin typeface="Times New Roman"/>
                <a:cs typeface="Times New Roman"/>
              </a:rPr>
              <a:t>, e</a:t>
            </a:r>
            <a:r>
              <a:rPr lang="en-US" sz="1400" spc="-15" dirty="0">
                <a:latin typeface="Times New Roman"/>
                <a:cs typeface="Times New Roman"/>
              </a:rPr>
              <a:t>m</a:t>
            </a:r>
            <a:r>
              <a:rPr lang="en-US" sz="1400" dirty="0">
                <a:latin typeface="Times New Roman"/>
                <a:cs typeface="Times New Roman"/>
              </a:rPr>
              <a:t>ba</a:t>
            </a:r>
            <a:r>
              <a:rPr lang="en-US" sz="1400" spc="-10" dirty="0">
                <a:latin typeface="Times New Roman"/>
                <a:cs typeface="Times New Roman"/>
              </a:rPr>
              <a:t>rr</a:t>
            </a:r>
            <a:r>
              <a:rPr lang="en-US" sz="1400" spc="15" dirty="0">
                <a:latin typeface="Times New Roman"/>
                <a:cs typeface="Times New Roman"/>
              </a:rPr>
              <a:t>a</a:t>
            </a:r>
            <a:r>
              <a:rPr lang="en-US" sz="1400" spc="-5" dirty="0">
                <a:latin typeface="Times New Roman"/>
                <a:cs typeface="Times New Roman"/>
              </a:rPr>
              <a:t>s</a:t>
            </a:r>
            <a:r>
              <a:rPr lang="en-US" sz="1400" spc="10" dirty="0">
                <a:latin typeface="Times New Roman"/>
                <a:cs typeface="Times New Roman"/>
              </a:rPr>
              <a:t>s</a:t>
            </a:r>
            <a:r>
              <a:rPr lang="en-US" sz="1400" spc="-25" dirty="0">
                <a:latin typeface="Times New Roman"/>
                <a:cs typeface="Times New Roman"/>
              </a:rPr>
              <a:t>e</a:t>
            </a:r>
            <a:r>
              <a:rPr lang="en-US" sz="1400" dirty="0">
                <a:latin typeface="Times New Roman"/>
                <a:cs typeface="Times New Roman"/>
              </a:rPr>
              <a:t>d,</a:t>
            </a:r>
            <a:r>
              <a:rPr lang="en-US" sz="1400" spc="15" dirty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anx</a:t>
            </a:r>
            <a:r>
              <a:rPr lang="en-US" sz="1400" spc="-15" dirty="0">
                <a:latin typeface="Times New Roman"/>
                <a:cs typeface="Times New Roman"/>
              </a:rPr>
              <a:t>i</a:t>
            </a:r>
            <a:r>
              <a:rPr lang="en-US" sz="1400" spc="-20" dirty="0">
                <a:latin typeface="Times New Roman"/>
                <a:cs typeface="Times New Roman"/>
              </a:rPr>
              <a:t>o</a:t>
            </a:r>
            <a:r>
              <a:rPr lang="en-US" sz="1400" spc="15" dirty="0">
                <a:latin typeface="Times New Roman"/>
                <a:cs typeface="Times New Roman"/>
              </a:rPr>
              <a:t>u</a:t>
            </a:r>
            <a:r>
              <a:rPr lang="en-US" sz="1400" spc="-5" dirty="0">
                <a:latin typeface="Times New Roman"/>
                <a:cs typeface="Times New Roman"/>
              </a:rPr>
              <a:t>s</a:t>
            </a:r>
            <a:r>
              <a:rPr lang="en-US" sz="1400" dirty="0">
                <a:latin typeface="Times New Roman"/>
                <a:cs typeface="Times New Roman"/>
              </a:rPr>
              <a:t>.</a:t>
            </a:r>
          </a:p>
          <a:p>
            <a:pPr marL="298450" marR="12700" indent="-285750">
              <a:lnSpc>
                <a:spcPts val="1600"/>
              </a:lnSpc>
              <a:buFont typeface="Wingdings" panose="05000000000000000000" pitchFamily="2" charset="2"/>
              <a:buChar char="§"/>
              <a:tabLst>
                <a:tab pos="742950" algn="l"/>
                <a:tab pos="1433830" algn="l"/>
              </a:tabLst>
            </a:pP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37" name="Picture 36" descr="20170817205817_00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161" y="376214"/>
            <a:ext cx="2160137" cy="1527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905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817205817_00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461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20095" y="223779"/>
            <a:ext cx="5973445" cy="11252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2595245" algn="just">
              <a:lnSpc>
                <a:spcPct val="100000"/>
              </a:lnSpc>
            </a:pPr>
            <a:r>
              <a:rPr sz="1400" b="1" spc="-20" dirty="0" smtClean="0">
                <a:solidFill>
                  <a:srgbClr val="C00000"/>
                </a:solidFill>
                <a:latin typeface="Times New Roman"/>
                <a:cs typeface="Times New Roman"/>
              </a:rPr>
              <a:t>P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ure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12: </a:t>
            </a:r>
            <a:r>
              <a:rPr lang="en-US"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Gift </a:t>
            </a:r>
            <a:r>
              <a:rPr sz="1400" b="1" spc="25" dirty="0" smtClean="0">
                <a:solidFill>
                  <a:srgbClr val="C00000"/>
                </a:solidFill>
                <a:latin typeface="Times New Roman"/>
                <a:cs typeface="Times New Roman"/>
              </a:rPr>
              <a:t>w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orr</a:t>
            </a:r>
            <a:r>
              <a:rPr sz="1400" b="1" spc="-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es 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about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h</a:t>
            </a:r>
            <a:r>
              <a:rPr lang="en-US"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is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it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ua</a:t>
            </a:r>
            <a:r>
              <a:rPr sz="14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on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200"/>
              </a:lnSpc>
              <a:spcBef>
                <a:spcPts val="49"/>
              </a:spcBef>
            </a:pPr>
            <a:endParaRPr sz="1200" dirty="0"/>
          </a:p>
          <a:p>
            <a:pPr marL="12700" marR="12700" algn="just">
              <a:lnSpc>
                <a:spcPct val="95900"/>
              </a:lnSpc>
            </a:pPr>
            <a:r>
              <a:rPr sz="1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4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or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y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r>
              <a:rPr sz="1400" b="1" spc="2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1400" spc="5" dirty="0" smtClean="0">
                <a:latin typeface="Times New Roman"/>
                <a:cs typeface="Times New Roman"/>
              </a:rPr>
              <a:t>Gift</a:t>
            </a:r>
            <a:r>
              <a:rPr sz="1400" spc="10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as</a:t>
            </a:r>
            <a:r>
              <a:rPr sz="1400" spc="20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up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et</a:t>
            </a:r>
            <a:r>
              <a:rPr sz="1400" spc="2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45" dirty="0" smtClean="0">
                <a:latin typeface="Times New Roman"/>
                <a:cs typeface="Times New Roman"/>
              </a:rPr>
              <a:t> </a:t>
            </a:r>
            <a:r>
              <a:rPr lang="en-US" sz="1400" spc="45" dirty="0" smtClean="0">
                <a:latin typeface="Times New Roman"/>
                <a:cs typeface="Times New Roman"/>
              </a:rPr>
              <a:t>he</a:t>
            </a:r>
            <a:r>
              <a:rPr sz="1400" spc="2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45" dirty="0" smtClean="0">
                <a:latin typeface="Times New Roman"/>
                <a:cs typeface="Times New Roman"/>
              </a:rPr>
              <a:t> </a:t>
            </a:r>
            <a:r>
              <a:rPr lang="en-US" sz="1400" spc="45" dirty="0" smtClean="0">
                <a:latin typeface="Times New Roman"/>
                <a:cs typeface="Times New Roman"/>
              </a:rPr>
              <a:t>both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r</a:t>
            </a:r>
            <a:r>
              <a:rPr sz="1400" spc="40" dirty="0" smtClean="0">
                <a:latin typeface="Times New Roman"/>
                <a:cs typeface="Times New Roman"/>
              </a:rPr>
              <a:t> 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.</a:t>
            </a:r>
            <a:r>
              <a:rPr sz="1400" spc="55" dirty="0" smtClean="0">
                <a:latin typeface="Times New Roman"/>
                <a:cs typeface="Times New Roman"/>
              </a:rPr>
              <a:t> </a:t>
            </a:r>
            <a:r>
              <a:rPr sz="1400" spc="-25" dirty="0" smtClean="0">
                <a:latin typeface="Times New Roman"/>
                <a:cs typeface="Times New Roman"/>
              </a:rPr>
              <a:t>W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at</a:t>
            </a:r>
            <a:r>
              <a:rPr sz="1400" spc="15" dirty="0" smtClean="0">
                <a:latin typeface="Times New Roman"/>
                <a:cs typeface="Times New Roman"/>
              </a:rPr>
              <a:t> </a:t>
            </a:r>
            <a:r>
              <a:rPr lang="en-US" sz="1400" spc="0" dirty="0" smtClean="0">
                <a:latin typeface="Times New Roman"/>
                <a:cs typeface="Times New Roman"/>
              </a:rPr>
              <a:t>Mr. Banda</a:t>
            </a:r>
            <a:r>
              <a:rPr sz="1400" spc="2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d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d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as</a:t>
            </a:r>
            <a:r>
              <a:rPr sz="1400" spc="100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-20" dirty="0" smtClean="0">
                <a:latin typeface="Times New Roman"/>
                <a:cs typeface="Times New Roman"/>
              </a:rPr>
              <a:t>g</a:t>
            </a:r>
            <a:r>
              <a:rPr sz="1400" spc="0" dirty="0" smtClean="0">
                <a:latin typeface="Times New Roman"/>
                <a:cs typeface="Times New Roman"/>
              </a:rPr>
              <a:t>.</a:t>
            </a:r>
            <a:r>
              <a:rPr sz="1400" spc="13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114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m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15" dirty="0" smtClean="0">
                <a:latin typeface="Times New Roman"/>
                <a:cs typeface="Times New Roman"/>
              </a:rPr>
              <a:t>d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r</a:t>
            </a:r>
            <a:r>
              <a:rPr sz="1400" spc="120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nk</a:t>
            </a:r>
            <a:r>
              <a:rPr sz="1400" spc="12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hat</a:t>
            </a:r>
            <a:r>
              <a:rPr sz="1400" spc="114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f</a:t>
            </a:r>
            <a:r>
              <a:rPr sz="1400" spc="120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he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had</a:t>
            </a:r>
            <a:r>
              <a:rPr sz="1400" spc="150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uc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125" dirty="0" smtClean="0">
                <a:latin typeface="Times New Roman"/>
                <a:cs typeface="Times New Roman"/>
              </a:rPr>
              <a:t> </a:t>
            </a:r>
            <a:r>
              <a:rPr lang="en-US" sz="1400" spc="5" dirty="0" smtClean="0">
                <a:latin typeface="Times New Roman"/>
                <a:cs typeface="Times New Roman"/>
              </a:rPr>
              <a:t>Mercy</a:t>
            </a:r>
            <a:r>
              <a:rPr sz="1400" spc="125" dirty="0" smtClean="0">
                <a:latin typeface="Times New Roman"/>
                <a:cs typeface="Times New Roman"/>
              </a:rPr>
              <a:t> 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10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lang="en-US" sz="1400" spc="0" dirty="0" smtClean="0">
                <a:latin typeface="Times New Roman"/>
                <a:cs typeface="Times New Roman"/>
              </a:rPr>
              <a:t>er</a:t>
            </a:r>
            <a:r>
              <a:rPr sz="1400" spc="10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p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-20" dirty="0" smtClean="0">
                <a:latin typeface="Times New Roman"/>
                <a:cs typeface="Times New Roman"/>
              </a:rPr>
              <a:t>v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p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s</a:t>
            </a:r>
            <a:r>
              <a:rPr sz="1400" spc="10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and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0" dirty="0" smtClean="0">
                <a:latin typeface="Times New Roman"/>
                <a:cs typeface="Times New Roman"/>
              </a:rPr>
              <a:t>c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Precious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g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y</a:t>
            </a:r>
            <a:r>
              <a:rPr sz="1400" spc="-3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-1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,</a:t>
            </a:r>
            <a:r>
              <a:rPr sz="1400" spc="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m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-20" dirty="0" smtClean="0">
                <a:latin typeface="Times New Roman"/>
                <a:cs typeface="Times New Roman"/>
              </a:rPr>
              <a:t>g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do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5" dirty="0" smtClean="0">
                <a:latin typeface="Times New Roman"/>
                <a:cs typeface="Times New Roman"/>
              </a:rPr>
              <a:t>m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lang="en-US" sz="1400" spc="0" dirty="0" smtClean="0">
                <a:latin typeface="Times New Roman"/>
                <a:cs typeface="Times New Roman"/>
              </a:rPr>
              <a:t>other girls and maybe even boys.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99458" y="4977135"/>
            <a:ext cx="2649220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22318" y="2194566"/>
            <a:ext cx="0" cy="2759710"/>
          </a:xfrm>
          <a:custGeom>
            <a:avLst/>
            <a:gdLst/>
            <a:ahLst/>
            <a:cxnLst/>
            <a:rect l="l" t="t" r="r" b="b"/>
            <a:pathLst>
              <a:path h="2759710">
                <a:moveTo>
                  <a:pt x="0" y="0"/>
                </a:moveTo>
                <a:lnTo>
                  <a:pt x="0" y="275971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99458" y="2171706"/>
            <a:ext cx="2649220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25818" y="2194566"/>
            <a:ext cx="0" cy="2759075"/>
          </a:xfrm>
          <a:custGeom>
            <a:avLst/>
            <a:gdLst/>
            <a:ahLst/>
            <a:cxnLst/>
            <a:rect l="l" t="t" r="r" b="b"/>
            <a:pathLst>
              <a:path h="2759075">
                <a:moveTo>
                  <a:pt x="0" y="0"/>
                </a:moveTo>
                <a:lnTo>
                  <a:pt x="0" y="2759075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60418" y="4931415"/>
            <a:ext cx="2527300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68037" y="2225045"/>
            <a:ext cx="0" cy="2698750"/>
          </a:xfrm>
          <a:custGeom>
            <a:avLst/>
            <a:gdLst/>
            <a:ahLst/>
            <a:cxnLst/>
            <a:rect l="l" t="t" r="r" b="b"/>
            <a:pathLst>
              <a:path h="2698750">
                <a:moveTo>
                  <a:pt x="0" y="0"/>
                </a:moveTo>
                <a:lnTo>
                  <a:pt x="0" y="269875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60418" y="2217426"/>
            <a:ext cx="2527300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80098" y="2225045"/>
            <a:ext cx="0" cy="2698115"/>
          </a:xfrm>
          <a:custGeom>
            <a:avLst/>
            <a:gdLst/>
            <a:ahLst/>
            <a:cxnLst/>
            <a:rect l="l" t="t" r="r" b="b"/>
            <a:pathLst>
              <a:path h="2698115">
                <a:moveTo>
                  <a:pt x="0" y="0"/>
                </a:moveTo>
                <a:lnTo>
                  <a:pt x="0" y="2698115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055375" y="2304802"/>
            <a:ext cx="1935480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Discussion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21695" y="2760036"/>
            <a:ext cx="2325370" cy="8324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8450" marR="12700" indent="-285750" algn="just">
              <a:lnSpc>
                <a:spcPct val="96100"/>
              </a:lnSpc>
              <a:buFont typeface="Wingdings" panose="05000000000000000000" pitchFamily="2" charset="2"/>
              <a:buChar char="§"/>
            </a:pPr>
            <a:r>
              <a:rPr sz="1400" spc="-3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f</a:t>
            </a:r>
            <a:r>
              <a:rPr sz="1400" spc="60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4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abu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2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had</a:t>
            </a:r>
            <a:r>
              <a:rPr sz="1400" spc="4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hap</a:t>
            </a:r>
            <a:r>
              <a:rPr sz="1400" spc="15" dirty="0" smtClean="0">
                <a:latin typeface="Times New Roman"/>
                <a:cs typeface="Times New Roman"/>
              </a:rPr>
              <a:t>p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4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o </a:t>
            </a:r>
            <a:r>
              <a:rPr lang="en-US" sz="1400" spc="5" dirty="0" smtClean="0">
                <a:latin typeface="Times New Roman"/>
                <a:cs typeface="Times New Roman"/>
              </a:rPr>
              <a:t>Mercy</a:t>
            </a:r>
            <a:r>
              <a:rPr sz="1400" spc="0" dirty="0" smtClean="0">
                <a:latin typeface="Times New Roman"/>
                <a:cs typeface="Times New Roman"/>
              </a:rPr>
              <a:t> and 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s hap</a:t>
            </a:r>
            <a:r>
              <a:rPr sz="1400" spc="15" dirty="0" smtClean="0">
                <a:latin typeface="Times New Roman"/>
                <a:cs typeface="Times New Roman"/>
              </a:rPr>
              <a:t>p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g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o </a:t>
            </a:r>
            <a:r>
              <a:rPr lang="en-US" sz="1400" spc="0" dirty="0" smtClean="0">
                <a:latin typeface="Times New Roman"/>
                <a:cs typeface="Times New Roman"/>
              </a:rPr>
              <a:t>Precious</a:t>
            </a:r>
            <a:r>
              <a:rPr sz="1400" spc="0" dirty="0" smtClean="0">
                <a:latin typeface="Times New Roman"/>
                <a:cs typeface="Times New Roman"/>
              </a:rPr>
              <a:t>, c</a:t>
            </a:r>
            <a:r>
              <a:rPr sz="1400" spc="-25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-3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d 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-6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hap</a:t>
            </a:r>
            <a:r>
              <a:rPr sz="1400" spc="15" dirty="0" smtClean="0">
                <a:latin typeface="Times New Roman"/>
                <a:cs typeface="Times New Roman"/>
              </a:rPr>
              <a:t>p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o </a:t>
            </a:r>
            <a:r>
              <a:rPr lang="en-US" sz="1400" spc="0" dirty="0" smtClean="0">
                <a:latin typeface="Times New Roman"/>
                <a:cs typeface="Times New Roman"/>
              </a:rPr>
              <a:t>Gift</a:t>
            </a:r>
            <a:r>
              <a:rPr sz="1400" spc="-3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oo?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589083" y="4977135"/>
            <a:ext cx="2761615" cy="0"/>
          </a:xfrm>
          <a:custGeom>
            <a:avLst/>
            <a:gdLst/>
            <a:ahLst/>
            <a:cxnLst/>
            <a:rect l="l" t="t" r="r" b="b"/>
            <a:pathLst>
              <a:path w="2761615">
                <a:moveTo>
                  <a:pt x="0" y="0"/>
                </a:moveTo>
                <a:lnTo>
                  <a:pt x="2761615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1943" y="2194566"/>
            <a:ext cx="0" cy="2759710"/>
          </a:xfrm>
          <a:custGeom>
            <a:avLst/>
            <a:gdLst/>
            <a:ahLst/>
            <a:cxnLst/>
            <a:rect l="l" t="t" r="r" b="b"/>
            <a:pathLst>
              <a:path h="2759710">
                <a:moveTo>
                  <a:pt x="0" y="0"/>
                </a:moveTo>
                <a:lnTo>
                  <a:pt x="0" y="275971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89083" y="2171706"/>
            <a:ext cx="2761615" cy="0"/>
          </a:xfrm>
          <a:custGeom>
            <a:avLst/>
            <a:gdLst/>
            <a:ahLst/>
            <a:cxnLst/>
            <a:rect l="l" t="t" r="r" b="b"/>
            <a:pathLst>
              <a:path w="2761615">
                <a:moveTo>
                  <a:pt x="0" y="0"/>
                </a:moveTo>
                <a:lnTo>
                  <a:pt x="2761615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327837" y="2194566"/>
            <a:ext cx="0" cy="2759075"/>
          </a:xfrm>
          <a:custGeom>
            <a:avLst/>
            <a:gdLst/>
            <a:ahLst/>
            <a:cxnLst/>
            <a:rect l="l" t="t" r="r" b="b"/>
            <a:pathLst>
              <a:path h="2759075">
                <a:moveTo>
                  <a:pt x="0" y="0"/>
                </a:moveTo>
                <a:lnTo>
                  <a:pt x="0" y="2759075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50043" y="4931415"/>
            <a:ext cx="2639694" cy="0"/>
          </a:xfrm>
          <a:custGeom>
            <a:avLst/>
            <a:gdLst/>
            <a:ahLst/>
            <a:cxnLst/>
            <a:rect l="l" t="t" r="r" b="b"/>
            <a:pathLst>
              <a:path w="2639694">
                <a:moveTo>
                  <a:pt x="0" y="0"/>
                </a:moveTo>
                <a:lnTo>
                  <a:pt x="2639694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57662" y="2225045"/>
            <a:ext cx="0" cy="2698750"/>
          </a:xfrm>
          <a:custGeom>
            <a:avLst/>
            <a:gdLst/>
            <a:ahLst/>
            <a:cxnLst/>
            <a:rect l="l" t="t" r="r" b="b"/>
            <a:pathLst>
              <a:path h="2698750">
                <a:moveTo>
                  <a:pt x="0" y="0"/>
                </a:moveTo>
                <a:lnTo>
                  <a:pt x="0" y="269875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50043" y="2217426"/>
            <a:ext cx="2639694" cy="0"/>
          </a:xfrm>
          <a:custGeom>
            <a:avLst/>
            <a:gdLst/>
            <a:ahLst/>
            <a:cxnLst/>
            <a:rect l="l" t="t" r="r" b="b"/>
            <a:pathLst>
              <a:path w="2639694">
                <a:moveTo>
                  <a:pt x="0" y="0"/>
                </a:moveTo>
                <a:lnTo>
                  <a:pt x="2639694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82118" y="2225045"/>
            <a:ext cx="0" cy="2698115"/>
          </a:xfrm>
          <a:custGeom>
            <a:avLst/>
            <a:gdLst/>
            <a:ahLst/>
            <a:cxnLst/>
            <a:rect l="l" t="t" r="r" b="b"/>
            <a:pathLst>
              <a:path h="2698115">
                <a:moveTo>
                  <a:pt x="0" y="0"/>
                </a:moveTo>
                <a:lnTo>
                  <a:pt x="0" y="2698115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792029" y="2304802"/>
            <a:ext cx="2360930" cy="248095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95580">
              <a:lnSpc>
                <a:spcPct val="100000"/>
              </a:lnSpc>
            </a:pPr>
            <a:r>
              <a:rPr sz="1400" b="1" i="1" dirty="0" smtClean="0">
                <a:solidFill>
                  <a:srgbClr val="00AF50"/>
                </a:solidFill>
                <a:latin typeface="Times New Roman"/>
                <a:cs typeface="Times New Roman"/>
              </a:rPr>
              <a:t>Sugges</a:t>
            </a:r>
            <a:r>
              <a:rPr sz="1400" b="1" i="1" spc="-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ons</a:t>
            </a:r>
            <a:r>
              <a:rPr sz="1400" b="1" i="1" spc="5" dirty="0" smtClean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f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or Fac</a:t>
            </a:r>
            <a:r>
              <a:rPr sz="1400" b="1" i="1" spc="-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400" b="1" i="1" spc="5" dirty="0" smtClean="0">
                <a:solidFill>
                  <a:srgbClr val="00AF50"/>
                </a:solidFill>
                <a:latin typeface="Times New Roman"/>
                <a:cs typeface="Times New Roman"/>
              </a:rPr>
              <a:t>l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it</a:t>
            </a:r>
            <a:r>
              <a:rPr sz="1400" b="1" i="1" spc="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a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or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900"/>
              </a:lnSpc>
              <a:spcBef>
                <a:spcPts val="7"/>
              </a:spcBef>
            </a:pPr>
            <a:endParaRPr sz="90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12700">
              <a:lnSpc>
                <a:spcPct val="100000"/>
              </a:lnSpc>
            </a:pPr>
            <a:r>
              <a:rPr sz="1400" i="1" dirty="0" smtClean="0">
                <a:latin typeface="Times New Roman"/>
                <a:cs typeface="Times New Roman"/>
              </a:rPr>
              <a:t>A</a:t>
            </a:r>
            <a:r>
              <a:rPr sz="1400" i="1" spc="-5" dirty="0" smtClean="0">
                <a:latin typeface="Times New Roman"/>
                <a:cs typeface="Times New Roman"/>
              </a:rPr>
              <a:t>s</a:t>
            </a:r>
            <a:r>
              <a:rPr sz="1400" i="1" spc="0" dirty="0" smtClean="0">
                <a:latin typeface="Times New Roman"/>
                <a:cs typeface="Times New Roman"/>
              </a:rPr>
              <a:t>k   </a:t>
            </a:r>
            <a:r>
              <a:rPr sz="1400" i="1" spc="-4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he   </a:t>
            </a:r>
            <a:r>
              <a:rPr sz="1400" i="1" spc="-4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ch</a:t>
            </a:r>
            <a:r>
              <a:rPr sz="1400" i="1" spc="-15" dirty="0" smtClean="0">
                <a:latin typeface="Times New Roman"/>
                <a:cs typeface="Times New Roman"/>
              </a:rPr>
              <a:t>i</a:t>
            </a:r>
            <a:r>
              <a:rPr sz="1400" i="1" spc="-10" dirty="0" smtClean="0">
                <a:latin typeface="Times New Roman"/>
                <a:cs typeface="Times New Roman"/>
              </a:rPr>
              <a:t>l</a:t>
            </a:r>
            <a:r>
              <a:rPr sz="1400" i="1" spc="0" dirty="0" smtClean="0">
                <a:latin typeface="Times New Roman"/>
                <a:cs typeface="Times New Roman"/>
              </a:rPr>
              <a:t>d</a:t>
            </a:r>
            <a:r>
              <a:rPr sz="1400" i="1" spc="-5" dirty="0" smtClean="0">
                <a:latin typeface="Times New Roman"/>
                <a:cs typeface="Times New Roman"/>
              </a:rPr>
              <a:t>r</a:t>
            </a:r>
            <a:r>
              <a:rPr sz="1400" i="1" spc="0" dirty="0" smtClean="0">
                <a:latin typeface="Times New Roman"/>
                <a:cs typeface="Times New Roman"/>
              </a:rPr>
              <a:t>en   </a:t>
            </a:r>
            <a:r>
              <a:rPr sz="1400" i="1" spc="-4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what   </a:t>
            </a:r>
            <a:r>
              <a:rPr sz="1400" i="1" spc="-5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key </a:t>
            </a:r>
            <a:r>
              <a:rPr sz="1400" i="1" spc="5" dirty="0" smtClean="0">
                <a:latin typeface="Times New Roman"/>
                <a:cs typeface="Times New Roman"/>
              </a:rPr>
              <a:t>m</a:t>
            </a:r>
            <a:r>
              <a:rPr sz="1400" i="1" spc="0" dirty="0" smtClean="0">
                <a:latin typeface="Times New Roman"/>
                <a:cs typeface="Times New Roman"/>
              </a:rPr>
              <a:t>e</a:t>
            </a:r>
            <a:r>
              <a:rPr sz="1400" i="1" spc="-10" dirty="0" smtClean="0">
                <a:latin typeface="Times New Roman"/>
                <a:cs typeface="Times New Roman"/>
              </a:rPr>
              <a:t>s</a:t>
            </a:r>
            <a:r>
              <a:rPr sz="1400" i="1" spc="-5" dirty="0" smtClean="0">
                <a:latin typeface="Times New Roman"/>
                <a:cs typeface="Times New Roman"/>
              </a:rPr>
              <a:t>s</a:t>
            </a:r>
            <a:r>
              <a:rPr sz="1400" i="1" spc="0" dirty="0" smtClean="0">
                <a:latin typeface="Times New Roman"/>
                <a:cs typeface="Times New Roman"/>
              </a:rPr>
              <a:t>age </a:t>
            </a:r>
            <a:r>
              <a:rPr sz="1400" i="1" spc="75" dirty="0" smtClean="0">
                <a:latin typeface="Times New Roman"/>
                <a:cs typeface="Times New Roman"/>
              </a:rPr>
              <a:t> </a:t>
            </a:r>
            <a:r>
              <a:rPr lang="en-US" sz="1400" i="1" spc="0" dirty="0" smtClean="0">
                <a:latin typeface="Times New Roman"/>
                <a:cs typeface="Times New Roman"/>
              </a:rPr>
              <a:t>Mercy, Precious and Gift </a:t>
            </a:r>
            <a:r>
              <a:rPr sz="1400" i="1" spc="0" dirty="0" smtClean="0">
                <a:latin typeface="Times New Roman"/>
                <a:cs typeface="Times New Roman"/>
              </a:rPr>
              <a:t>need</a:t>
            </a:r>
            <a:r>
              <a:rPr sz="1400" i="1" spc="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o</a:t>
            </a:r>
            <a:r>
              <a:rPr sz="1400" i="1" spc="5" dirty="0" smtClean="0">
                <a:latin typeface="Times New Roman"/>
                <a:cs typeface="Times New Roman"/>
              </a:rPr>
              <a:t> </a:t>
            </a:r>
            <a:r>
              <a:rPr sz="1400" i="1" spc="-5" dirty="0" smtClean="0">
                <a:latin typeface="Times New Roman"/>
                <a:cs typeface="Times New Roman"/>
              </a:rPr>
              <a:t>r</a:t>
            </a:r>
            <a:r>
              <a:rPr sz="1400" i="1" spc="0" dirty="0" smtClean="0">
                <a:latin typeface="Times New Roman"/>
                <a:cs typeface="Times New Roman"/>
              </a:rPr>
              <a:t>e</a:t>
            </a:r>
            <a:r>
              <a:rPr sz="1400" i="1" spc="5" dirty="0" smtClean="0">
                <a:latin typeface="Times New Roman"/>
                <a:cs typeface="Times New Roman"/>
              </a:rPr>
              <a:t>m</a:t>
            </a:r>
            <a:r>
              <a:rPr sz="1400" i="1" spc="0" dirty="0" smtClean="0">
                <a:latin typeface="Times New Roman"/>
                <a:cs typeface="Times New Roman"/>
              </a:rPr>
              <a:t>e</a:t>
            </a:r>
            <a:r>
              <a:rPr sz="1400" i="1" spc="5" dirty="0" smtClean="0">
                <a:latin typeface="Times New Roman"/>
                <a:cs typeface="Times New Roman"/>
              </a:rPr>
              <a:t>m</a:t>
            </a:r>
            <a:r>
              <a:rPr sz="1400" i="1" spc="0" dirty="0" smtClean="0">
                <a:latin typeface="Times New Roman"/>
                <a:cs typeface="Times New Roman"/>
              </a:rPr>
              <a:t>be</a:t>
            </a:r>
            <a:r>
              <a:rPr sz="1400" i="1" spc="-10" dirty="0" smtClean="0">
                <a:latin typeface="Times New Roman"/>
                <a:cs typeface="Times New Roman"/>
              </a:rPr>
              <a:t>r</a:t>
            </a:r>
            <a:r>
              <a:rPr sz="1400" i="1" spc="0" dirty="0" smtClean="0">
                <a:latin typeface="Times New Roman"/>
                <a:cs typeface="Times New Roman"/>
              </a:rPr>
              <a:t>.</a:t>
            </a:r>
            <a:r>
              <a:rPr lang="en-US" sz="1400" i="1" spc="0" dirty="0" smtClean="0">
                <a:latin typeface="Times New Roman"/>
                <a:cs typeface="Times New Roman"/>
              </a:rPr>
              <a:t> </a:t>
            </a:r>
            <a:r>
              <a:rPr lang="en-US" sz="1400" i="1" spc="5" dirty="0">
                <a:latin typeface="Times New Roman"/>
                <a:cs typeface="Times New Roman"/>
              </a:rPr>
              <a:t>G</a:t>
            </a:r>
            <a:r>
              <a:rPr lang="en-US" sz="1400" i="1" dirty="0">
                <a:latin typeface="Times New Roman"/>
                <a:cs typeface="Times New Roman"/>
              </a:rPr>
              <a:t>et</a:t>
            </a:r>
            <a:r>
              <a:rPr lang="en-US" sz="1400" i="1" spc="-5" dirty="0">
                <a:latin typeface="Times New Roman"/>
                <a:cs typeface="Times New Roman"/>
              </a:rPr>
              <a:t> </a:t>
            </a:r>
            <a:r>
              <a:rPr lang="en-US" sz="1400" i="1" spc="-10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he</a:t>
            </a:r>
            <a:r>
              <a:rPr lang="en-US" sz="1400" i="1" spc="5" dirty="0">
                <a:latin typeface="Times New Roman"/>
                <a:cs typeface="Times New Roman"/>
              </a:rPr>
              <a:t> </a:t>
            </a:r>
            <a:r>
              <a:rPr lang="en-US" sz="1400" i="1" dirty="0">
                <a:latin typeface="Times New Roman"/>
                <a:cs typeface="Times New Roman"/>
              </a:rPr>
              <a:t>ch</a:t>
            </a:r>
            <a:r>
              <a:rPr lang="en-US" sz="1400" i="1" spc="-15" dirty="0">
                <a:latin typeface="Times New Roman"/>
                <a:cs typeface="Times New Roman"/>
              </a:rPr>
              <a:t>i</a:t>
            </a:r>
            <a:r>
              <a:rPr lang="en-US" sz="1400" i="1" spc="-10" dirty="0">
                <a:latin typeface="Times New Roman"/>
                <a:cs typeface="Times New Roman"/>
              </a:rPr>
              <a:t>l</a:t>
            </a:r>
            <a:r>
              <a:rPr lang="en-US" sz="1400" i="1" dirty="0">
                <a:latin typeface="Times New Roman"/>
                <a:cs typeface="Times New Roman"/>
              </a:rPr>
              <a:t>d</a:t>
            </a:r>
            <a:r>
              <a:rPr lang="en-US" sz="1400" i="1" spc="-5" dirty="0">
                <a:latin typeface="Times New Roman"/>
                <a:cs typeface="Times New Roman"/>
              </a:rPr>
              <a:t>r</a:t>
            </a:r>
            <a:r>
              <a:rPr lang="en-US" sz="1400" i="1" dirty="0">
                <a:latin typeface="Times New Roman"/>
                <a:cs typeface="Times New Roman"/>
              </a:rPr>
              <a:t>en</a:t>
            </a:r>
            <a:r>
              <a:rPr lang="en-US" sz="1400" i="1" spc="5" dirty="0">
                <a:latin typeface="Times New Roman"/>
                <a:cs typeface="Times New Roman"/>
              </a:rPr>
              <a:t> </a:t>
            </a:r>
            <a:r>
              <a:rPr lang="en-US" sz="1400" i="1" spc="-10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o</a:t>
            </a:r>
            <a:r>
              <a:rPr lang="en-US" sz="1400" i="1" spc="5" dirty="0">
                <a:latin typeface="Times New Roman"/>
                <a:cs typeface="Times New Roman"/>
              </a:rPr>
              <a:t> </a:t>
            </a:r>
            <a:r>
              <a:rPr lang="en-US" sz="1400" i="1" spc="-5" dirty="0">
                <a:latin typeface="Times New Roman"/>
                <a:cs typeface="Times New Roman"/>
              </a:rPr>
              <a:t>s</a:t>
            </a:r>
            <a:r>
              <a:rPr lang="en-US" sz="1400" i="1" dirty="0">
                <a:latin typeface="Times New Roman"/>
                <a:cs typeface="Times New Roman"/>
              </a:rPr>
              <a:t>ay</a:t>
            </a:r>
            <a:r>
              <a:rPr lang="en-US" sz="1400" i="1" spc="5" dirty="0">
                <a:latin typeface="Times New Roman"/>
                <a:cs typeface="Times New Roman"/>
              </a:rPr>
              <a:t> </a:t>
            </a:r>
            <a:r>
              <a:rPr lang="en-US" sz="1400" i="1" spc="-10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oge</a:t>
            </a:r>
            <a:r>
              <a:rPr lang="en-US" sz="1400" i="1" spc="-15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he</a:t>
            </a:r>
            <a:r>
              <a:rPr lang="en-US" sz="1400" i="1" spc="10" dirty="0">
                <a:latin typeface="Times New Roman"/>
                <a:cs typeface="Times New Roman"/>
              </a:rPr>
              <a:t>r</a:t>
            </a:r>
            <a:r>
              <a:rPr lang="en-US" sz="1400" i="1" dirty="0">
                <a:latin typeface="Times New Roman"/>
                <a:cs typeface="Times New Roman"/>
              </a:rPr>
              <a:t>:</a:t>
            </a:r>
            <a:endParaRPr lang="en-US" sz="1400" dirty="0">
              <a:latin typeface="Times New Roman"/>
              <a:cs typeface="Times New Roman"/>
            </a:endParaRPr>
          </a:p>
          <a:p>
            <a:pPr marL="12700">
              <a:lnSpc>
                <a:spcPts val="1660"/>
              </a:lnSpc>
            </a:pPr>
            <a:r>
              <a:rPr lang="en-US" sz="1400" b="1" i="1" dirty="0">
                <a:latin typeface="Times New Roman"/>
                <a:cs typeface="Times New Roman"/>
              </a:rPr>
              <a:t>“I can</a:t>
            </a:r>
            <a:r>
              <a:rPr lang="en-US" sz="1400" b="1" i="1" spc="5" dirty="0">
                <a:latin typeface="Times New Roman"/>
                <a:cs typeface="Times New Roman"/>
              </a:rPr>
              <a:t> </a:t>
            </a:r>
            <a:r>
              <a:rPr lang="en-US" sz="1400" b="1" i="1" dirty="0">
                <a:latin typeface="Times New Roman"/>
                <a:cs typeface="Times New Roman"/>
              </a:rPr>
              <a:t>get</a:t>
            </a:r>
            <a:r>
              <a:rPr lang="en-US" sz="1400" b="1" i="1" spc="-5" dirty="0">
                <a:latin typeface="Times New Roman"/>
                <a:cs typeface="Times New Roman"/>
              </a:rPr>
              <a:t> </a:t>
            </a:r>
            <a:r>
              <a:rPr lang="en-US" sz="1400" b="1" i="1" dirty="0">
                <a:latin typeface="Times New Roman"/>
                <a:cs typeface="Times New Roman"/>
              </a:rPr>
              <a:t>he</a:t>
            </a:r>
            <a:r>
              <a:rPr lang="en-US" sz="1400" b="1" i="1" spc="-10" dirty="0">
                <a:latin typeface="Times New Roman"/>
                <a:cs typeface="Times New Roman"/>
              </a:rPr>
              <a:t>l</a:t>
            </a:r>
            <a:r>
              <a:rPr lang="en-US" sz="1400" b="1" i="1" dirty="0">
                <a:latin typeface="Times New Roman"/>
                <a:cs typeface="Times New Roman"/>
              </a:rPr>
              <a:t>p</a:t>
            </a:r>
            <a:r>
              <a:rPr lang="en-US" sz="1400" b="1" i="1" spc="-5" dirty="0">
                <a:latin typeface="Times New Roman"/>
                <a:cs typeface="Times New Roman"/>
              </a:rPr>
              <a:t>!</a:t>
            </a:r>
            <a:r>
              <a:rPr lang="en-US" sz="1400" b="1" i="1" dirty="0">
                <a:latin typeface="Times New Roman"/>
                <a:cs typeface="Times New Roman"/>
              </a:rPr>
              <a:t>”</a:t>
            </a:r>
            <a:endParaRPr lang="en-US" sz="1400" dirty="0">
              <a:latin typeface="Times New Roman"/>
              <a:cs typeface="Times New Roman"/>
            </a:endParaRPr>
          </a:p>
          <a:p>
            <a:pPr>
              <a:lnSpc>
                <a:spcPts val="550"/>
              </a:lnSpc>
              <a:spcBef>
                <a:spcPts val="2"/>
              </a:spcBef>
            </a:pPr>
            <a:endParaRPr lang="en-US" sz="550" dirty="0"/>
          </a:p>
          <a:p>
            <a:pPr>
              <a:lnSpc>
                <a:spcPts val="1000"/>
              </a:lnSpc>
            </a:pPr>
            <a:endParaRPr lang="en-US" sz="1000" dirty="0"/>
          </a:p>
          <a:p>
            <a:pPr marL="12700" marR="12700">
              <a:lnSpc>
                <a:spcPct val="97000"/>
              </a:lnSpc>
            </a:pPr>
            <a:r>
              <a:rPr lang="en-US" sz="1400" i="1" dirty="0">
                <a:latin typeface="Times New Roman"/>
                <a:cs typeface="Times New Roman"/>
              </a:rPr>
              <a:t>A</a:t>
            </a:r>
            <a:r>
              <a:rPr lang="en-US" sz="1400" i="1" spc="-5" dirty="0">
                <a:latin typeface="Times New Roman"/>
                <a:cs typeface="Times New Roman"/>
              </a:rPr>
              <a:t>s</a:t>
            </a:r>
            <a:r>
              <a:rPr lang="en-US" sz="1400" i="1" dirty="0">
                <a:latin typeface="Times New Roman"/>
                <a:cs typeface="Times New Roman"/>
              </a:rPr>
              <a:t>k </a:t>
            </a:r>
            <a:r>
              <a:rPr lang="en-US" sz="1400" i="1" spc="-65" dirty="0">
                <a:latin typeface="Times New Roman"/>
                <a:cs typeface="Times New Roman"/>
              </a:rPr>
              <a:t> </a:t>
            </a:r>
            <a:r>
              <a:rPr lang="en-US" sz="1400" i="1" spc="-10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hem </a:t>
            </a:r>
            <a:r>
              <a:rPr lang="en-US" sz="1400" i="1" spc="-60" dirty="0">
                <a:latin typeface="Times New Roman"/>
                <a:cs typeface="Times New Roman"/>
              </a:rPr>
              <a:t> </a:t>
            </a:r>
            <a:r>
              <a:rPr lang="en-US" sz="1400" i="1" dirty="0">
                <a:latin typeface="Times New Roman"/>
                <a:cs typeface="Times New Roman"/>
              </a:rPr>
              <a:t>what </a:t>
            </a:r>
            <a:r>
              <a:rPr lang="en-US" sz="1400" i="1" spc="-75" dirty="0">
                <a:latin typeface="Times New Roman"/>
                <a:cs typeface="Times New Roman"/>
              </a:rPr>
              <a:t> </a:t>
            </a:r>
            <a:r>
              <a:rPr lang="en-US" sz="1400" i="1" spc="-10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hey </a:t>
            </a:r>
            <a:r>
              <a:rPr lang="en-US" sz="1400" i="1" spc="-65" dirty="0">
                <a:latin typeface="Times New Roman"/>
                <a:cs typeface="Times New Roman"/>
              </a:rPr>
              <a:t> </a:t>
            </a:r>
            <a:r>
              <a:rPr lang="en-US" sz="1400" i="1" spc="-10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h</a:t>
            </a:r>
            <a:r>
              <a:rPr lang="en-US" sz="1400" i="1" spc="-10" dirty="0">
                <a:latin typeface="Times New Roman"/>
                <a:cs typeface="Times New Roman"/>
              </a:rPr>
              <a:t>i</a:t>
            </a:r>
            <a:r>
              <a:rPr lang="en-US" sz="1400" i="1" dirty="0">
                <a:latin typeface="Times New Roman"/>
                <a:cs typeface="Times New Roman"/>
              </a:rPr>
              <a:t>nk </a:t>
            </a:r>
            <a:r>
              <a:rPr lang="en-US" sz="1400" i="1" spc="-65" dirty="0">
                <a:latin typeface="Times New Roman"/>
                <a:cs typeface="Times New Roman"/>
              </a:rPr>
              <a:t> </a:t>
            </a:r>
            <a:r>
              <a:rPr lang="en-US" sz="1400" i="1" spc="25" dirty="0" smtClean="0">
                <a:latin typeface="Times New Roman"/>
                <a:cs typeface="Times New Roman"/>
              </a:rPr>
              <a:t>Mercy, Precious and Gift </a:t>
            </a:r>
            <a:r>
              <a:rPr lang="en-US" sz="1400" i="1" spc="-5" dirty="0" smtClean="0">
                <a:latin typeface="Times New Roman"/>
                <a:cs typeface="Times New Roman"/>
              </a:rPr>
              <a:t>s</a:t>
            </a:r>
            <a:r>
              <a:rPr lang="en-US" sz="1400" i="1" dirty="0" smtClean="0">
                <a:latin typeface="Times New Roman"/>
                <a:cs typeface="Times New Roman"/>
              </a:rPr>
              <a:t>hou</a:t>
            </a:r>
            <a:r>
              <a:rPr lang="en-US" sz="1400" i="1" spc="-10" dirty="0" smtClean="0">
                <a:latin typeface="Times New Roman"/>
                <a:cs typeface="Times New Roman"/>
              </a:rPr>
              <a:t>l</a:t>
            </a:r>
            <a:r>
              <a:rPr lang="en-US" sz="1400" i="1" dirty="0" smtClean="0">
                <a:latin typeface="Times New Roman"/>
                <a:cs typeface="Times New Roman"/>
              </a:rPr>
              <a:t>d</a:t>
            </a:r>
            <a:r>
              <a:rPr lang="en-US" sz="1400" i="1" spc="5" dirty="0" smtClean="0">
                <a:latin typeface="Times New Roman"/>
                <a:cs typeface="Times New Roman"/>
              </a:rPr>
              <a:t> </a:t>
            </a:r>
            <a:r>
              <a:rPr lang="en-US" sz="1400" i="1" dirty="0">
                <a:latin typeface="Times New Roman"/>
                <a:cs typeface="Times New Roman"/>
              </a:rPr>
              <a:t>do</a:t>
            </a:r>
            <a:r>
              <a:rPr lang="en-US" sz="1400" i="1" spc="5" dirty="0">
                <a:latin typeface="Times New Roman"/>
                <a:cs typeface="Times New Roman"/>
              </a:rPr>
              <a:t> </a:t>
            </a:r>
            <a:r>
              <a:rPr lang="en-US" sz="1400" i="1" dirty="0">
                <a:latin typeface="Times New Roman"/>
                <a:cs typeface="Times New Roman"/>
              </a:rPr>
              <a:t>now: </a:t>
            </a:r>
            <a:r>
              <a:rPr lang="en-US" sz="1400" b="1" i="1" spc="-5" dirty="0">
                <a:latin typeface="Times New Roman"/>
                <a:cs typeface="Times New Roman"/>
              </a:rPr>
              <a:t>I</a:t>
            </a:r>
            <a:r>
              <a:rPr lang="en-US" sz="1400" b="1" i="1" dirty="0">
                <a:latin typeface="Times New Roman"/>
                <a:cs typeface="Times New Roman"/>
              </a:rPr>
              <a:t>n</a:t>
            </a:r>
            <a:r>
              <a:rPr lang="en-US" sz="1400" b="1" i="1" spc="-5" dirty="0">
                <a:latin typeface="Times New Roman"/>
                <a:cs typeface="Times New Roman"/>
              </a:rPr>
              <a:t>f</a:t>
            </a:r>
            <a:r>
              <a:rPr lang="en-US" sz="1400" b="1" i="1" dirty="0">
                <a:latin typeface="Times New Roman"/>
                <a:cs typeface="Times New Roman"/>
              </a:rPr>
              <a:t>o</a:t>
            </a:r>
            <a:r>
              <a:rPr lang="en-US" sz="1400" b="1" i="1" spc="-5" dirty="0">
                <a:latin typeface="Times New Roman"/>
                <a:cs typeface="Times New Roman"/>
              </a:rPr>
              <a:t>r</a:t>
            </a:r>
            <a:r>
              <a:rPr lang="en-US" sz="1400" b="1" i="1" dirty="0">
                <a:latin typeface="Times New Roman"/>
                <a:cs typeface="Times New Roman"/>
              </a:rPr>
              <a:t>m</a:t>
            </a:r>
            <a:r>
              <a:rPr lang="en-US" sz="1400" b="1" i="1" spc="15" dirty="0">
                <a:latin typeface="Times New Roman"/>
                <a:cs typeface="Times New Roman"/>
              </a:rPr>
              <a:t> </a:t>
            </a:r>
            <a:r>
              <a:rPr lang="en-US" sz="1400" b="1" i="1" dirty="0">
                <a:latin typeface="Times New Roman"/>
                <a:cs typeface="Times New Roman"/>
              </a:rPr>
              <a:t>a</a:t>
            </a:r>
            <a:r>
              <a:rPr lang="en-US" sz="1400" b="1" i="1" spc="5" dirty="0">
                <a:latin typeface="Times New Roman"/>
                <a:cs typeface="Times New Roman"/>
              </a:rPr>
              <a:t> </a:t>
            </a:r>
            <a:r>
              <a:rPr lang="en-US" sz="1400" b="1" i="1" spc="-5" dirty="0">
                <a:latin typeface="Times New Roman"/>
                <a:cs typeface="Times New Roman"/>
              </a:rPr>
              <a:t>s</a:t>
            </a:r>
            <a:r>
              <a:rPr lang="en-US" sz="1400" b="1" i="1" dirty="0">
                <a:latin typeface="Times New Roman"/>
                <a:cs typeface="Times New Roman"/>
              </a:rPr>
              <a:t>a</a:t>
            </a:r>
            <a:r>
              <a:rPr lang="en-US" sz="1400" b="1" i="1" spc="-10" dirty="0">
                <a:latin typeface="Times New Roman"/>
                <a:cs typeface="Times New Roman"/>
              </a:rPr>
              <a:t>f</a:t>
            </a:r>
            <a:r>
              <a:rPr lang="en-US" sz="1400" b="1" i="1" dirty="0">
                <a:latin typeface="Times New Roman"/>
                <a:cs typeface="Times New Roman"/>
              </a:rPr>
              <a:t>e</a:t>
            </a:r>
            <a:r>
              <a:rPr lang="en-US" sz="1400" b="1" i="1" spc="5" dirty="0">
                <a:latin typeface="Times New Roman"/>
                <a:cs typeface="Times New Roman"/>
              </a:rPr>
              <a:t> </a:t>
            </a:r>
            <a:r>
              <a:rPr lang="en-US" sz="1400" b="1" i="1" dirty="0">
                <a:latin typeface="Times New Roman"/>
                <a:cs typeface="Times New Roman"/>
              </a:rPr>
              <a:t>adu</a:t>
            </a:r>
            <a:r>
              <a:rPr lang="en-US" sz="1400" b="1" i="1" spc="-10" dirty="0">
                <a:latin typeface="Times New Roman"/>
                <a:cs typeface="Times New Roman"/>
              </a:rPr>
              <a:t>lt</a:t>
            </a:r>
            <a:r>
              <a:rPr lang="en-US" sz="1400" b="1" i="1" dirty="0">
                <a:latin typeface="Times New Roman"/>
                <a:cs typeface="Times New Roman"/>
              </a:rPr>
              <a:t>.</a:t>
            </a:r>
            <a:endParaRPr lang="en-US" sz="1400" dirty="0">
              <a:latin typeface="Times New Roman"/>
              <a:cs typeface="Times New Roman"/>
            </a:endParaRPr>
          </a:p>
          <a:p>
            <a:pPr marL="12700" marR="12700" algn="just">
              <a:lnSpc>
                <a:spcPct val="95900"/>
              </a:lnSpc>
            </a:pP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633157" y="4977135"/>
            <a:ext cx="2689860" cy="0"/>
          </a:xfrm>
          <a:custGeom>
            <a:avLst/>
            <a:gdLst/>
            <a:ahLst/>
            <a:cxnLst/>
            <a:rect l="l" t="t" r="r" b="b"/>
            <a:pathLst>
              <a:path w="2689860">
                <a:moveTo>
                  <a:pt x="0" y="0"/>
                </a:moveTo>
                <a:lnTo>
                  <a:pt x="268986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56018" y="2194566"/>
            <a:ext cx="0" cy="2759710"/>
          </a:xfrm>
          <a:custGeom>
            <a:avLst/>
            <a:gdLst/>
            <a:ahLst/>
            <a:cxnLst/>
            <a:rect l="l" t="t" r="r" b="b"/>
            <a:pathLst>
              <a:path h="2759710">
                <a:moveTo>
                  <a:pt x="0" y="0"/>
                </a:moveTo>
                <a:lnTo>
                  <a:pt x="0" y="275971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33157" y="2171706"/>
            <a:ext cx="2689860" cy="0"/>
          </a:xfrm>
          <a:custGeom>
            <a:avLst/>
            <a:gdLst/>
            <a:ahLst/>
            <a:cxnLst/>
            <a:rect l="l" t="t" r="r" b="b"/>
            <a:pathLst>
              <a:path w="2689860">
                <a:moveTo>
                  <a:pt x="0" y="0"/>
                </a:moveTo>
                <a:lnTo>
                  <a:pt x="268986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300157" y="2194566"/>
            <a:ext cx="0" cy="2759075"/>
          </a:xfrm>
          <a:custGeom>
            <a:avLst/>
            <a:gdLst/>
            <a:ahLst/>
            <a:cxnLst/>
            <a:rect l="l" t="t" r="r" b="b"/>
            <a:pathLst>
              <a:path h="2759075">
                <a:moveTo>
                  <a:pt x="0" y="0"/>
                </a:moveTo>
                <a:lnTo>
                  <a:pt x="0" y="2759075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94118" y="4931415"/>
            <a:ext cx="2567940" cy="0"/>
          </a:xfrm>
          <a:custGeom>
            <a:avLst/>
            <a:gdLst/>
            <a:ahLst/>
            <a:cxnLst/>
            <a:rect l="l" t="t" r="r" b="b"/>
            <a:pathLst>
              <a:path w="2567940">
                <a:moveTo>
                  <a:pt x="0" y="0"/>
                </a:moveTo>
                <a:lnTo>
                  <a:pt x="256794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01737" y="2225045"/>
            <a:ext cx="0" cy="2698750"/>
          </a:xfrm>
          <a:custGeom>
            <a:avLst/>
            <a:gdLst/>
            <a:ahLst/>
            <a:cxnLst/>
            <a:rect l="l" t="t" r="r" b="b"/>
            <a:pathLst>
              <a:path h="2698750">
                <a:moveTo>
                  <a:pt x="0" y="0"/>
                </a:moveTo>
                <a:lnTo>
                  <a:pt x="0" y="269875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94118" y="2217426"/>
            <a:ext cx="2567940" cy="0"/>
          </a:xfrm>
          <a:custGeom>
            <a:avLst/>
            <a:gdLst/>
            <a:ahLst/>
            <a:cxnLst/>
            <a:rect l="l" t="t" r="r" b="b"/>
            <a:pathLst>
              <a:path w="2567940">
                <a:moveTo>
                  <a:pt x="0" y="0"/>
                </a:moveTo>
                <a:lnTo>
                  <a:pt x="256794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54437" y="2225045"/>
            <a:ext cx="0" cy="2698115"/>
          </a:xfrm>
          <a:custGeom>
            <a:avLst/>
            <a:gdLst/>
            <a:ahLst/>
            <a:cxnLst/>
            <a:rect l="l" t="t" r="r" b="b"/>
            <a:pathLst>
              <a:path h="2698115">
                <a:moveTo>
                  <a:pt x="0" y="0"/>
                </a:moveTo>
                <a:lnTo>
                  <a:pt x="0" y="2698115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639887" y="2304802"/>
            <a:ext cx="679450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5" dirty="0" smtClean="0">
                <a:solidFill>
                  <a:srgbClr val="006FC0"/>
                </a:solidFill>
                <a:latin typeface="Times New Roman"/>
                <a:cs typeface="Times New Roman"/>
              </a:rPr>
              <a:t>A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n</a:t>
            </a:r>
            <a:r>
              <a:rPr sz="1400" b="1" spc="-25" dirty="0" smtClean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r>
              <a:rPr sz="1400" b="1" spc="25" dirty="0" smtClean="0">
                <a:solidFill>
                  <a:srgbClr val="006FC0"/>
                </a:solidFill>
                <a:latin typeface="Times New Roman"/>
                <a:cs typeface="Times New Roman"/>
              </a:rPr>
              <a:t>w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ers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844993" y="2764923"/>
            <a:ext cx="2320798" cy="4178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8450" marR="12700" indent="-285750">
              <a:lnSpc>
                <a:spcPts val="1620"/>
              </a:lnSpc>
              <a:buFont typeface="Wingdings" panose="05000000000000000000" pitchFamily="2" charset="2"/>
              <a:buChar char="§"/>
              <a:tabLst>
                <a:tab pos="692785" algn="l"/>
                <a:tab pos="930910" algn="l"/>
              </a:tabLst>
            </a:pPr>
            <a:r>
              <a:rPr sz="1400" spc="5" dirty="0" smtClean="0">
                <a:latin typeface="Times New Roman"/>
                <a:cs typeface="Times New Roman"/>
              </a:rPr>
              <a:t>Y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,	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lang="en-US" sz="1400" spc="0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c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d </a:t>
            </a:r>
            <a:r>
              <a:rPr lang="en-US" sz="1400" spc="0" dirty="0" smtClean="0">
                <a:latin typeface="Times New Roman"/>
                <a:cs typeface="Times New Roman"/>
              </a:rPr>
              <a:t>happen to Gift</a:t>
            </a:r>
            <a:r>
              <a:rPr sz="1400" spc="-3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as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-3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35" name="Picture 34" descr="20170817205817_00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561" y="184284"/>
            <a:ext cx="2160137" cy="1527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807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817205817_00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5078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60719" y="292023"/>
            <a:ext cx="6206490" cy="20777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2912745">
              <a:lnSpc>
                <a:spcPts val="3200"/>
              </a:lnSpc>
            </a:pPr>
            <a:r>
              <a:rPr sz="1400" b="1" spc="-20" dirty="0" smtClean="0">
                <a:solidFill>
                  <a:srgbClr val="C00000"/>
                </a:solidFill>
                <a:latin typeface="Times New Roman"/>
                <a:cs typeface="Times New Roman"/>
              </a:rPr>
              <a:t>P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ure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13: 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R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1400" b="1" spc="-30" dirty="0" smtClean="0">
                <a:solidFill>
                  <a:srgbClr val="C00000"/>
                </a:solidFill>
                <a:latin typeface="Times New Roman"/>
                <a:cs typeface="Times New Roman"/>
              </a:rPr>
              <a:t>m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1400" b="1" spc="-30" dirty="0" smtClean="0">
                <a:solidFill>
                  <a:srgbClr val="C00000"/>
                </a:solidFill>
                <a:latin typeface="Times New Roman"/>
                <a:cs typeface="Times New Roman"/>
              </a:rPr>
              <a:t>m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be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r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ng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he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k</a:t>
            </a:r>
            <a:r>
              <a:rPr sz="1400" b="1" spc="-25" dirty="0" smtClean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y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-30" dirty="0" smtClean="0">
                <a:solidFill>
                  <a:srgbClr val="C00000"/>
                </a:solidFill>
                <a:latin typeface="Times New Roman"/>
                <a:cs typeface="Times New Roman"/>
              </a:rPr>
              <a:t>m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14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ss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ages S</a:t>
            </a:r>
            <a:r>
              <a:rPr sz="14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to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r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y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endParaRPr sz="1400" dirty="0">
              <a:latin typeface="Times New Roman"/>
              <a:cs typeface="Times New Roman"/>
            </a:endParaRPr>
          </a:p>
          <a:p>
            <a:pPr marL="12700" marR="12700" algn="just">
              <a:lnSpc>
                <a:spcPct val="95700"/>
              </a:lnSpc>
              <a:spcBef>
                <a:spcPts val="210"/>
              </a:spcBef>
            </a:pPr>
            <a:r>
              <a:rPr sz="1400" spc="5" dirty="0" smtClean="0">
                <a:latin typeface="Times New Roman"/>
                <a:cs typeface="Times New Roman"/>
              </a:rPr>
              <a:t>A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r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k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-20" dirty="0" smtClean="0">
                <a:latin typeface="Times New Roman"/>
                <a:cs typeface="Times New Roman"/>
              </a:rPr>
              <a:t>g</a:t>
            </a:r>
            <a:r>
              <a:rPr sz="1400" spc="0" dirty="0" smtClean="0">
                <a:latin typeface="Times New Roman"/>
                <a:cs typeface="Times New Roman"/>
              </a:rPr>
              <a:t>,</a:t>
            </a:r>
            <a:r>
              <a:rPr sz="1400" spc="25" dirty="0" smtClean="0">
                <a:latin typeface="Times New Roman"/>
                <a:cs typeface="Times New Roman"/>
              </a:rPr>
              <a:t> </a:t>
            </a:r>
            <a:r>
              <a:rPr lang="en-US" sz="1400" spc="5" dirty="0" smtClean="0">
                <a:latin typeface="Times New Roman"/>
                <a:cs typeface="Times New Roman"/>
              </a:rPr>
              <a:t>Mercy, Precious and Gift</a:t>
            </a:r>
            <a:r>
              <a:rPr sz="1400" spc="40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5" dirty="0" smtClean="0">
                <a:latin typeface="Times New Roman"/>
                <a:cs typeface="Times New Roman"/>
              </a:rPr>
              <a:t>m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-10" dirty="0" smtClean="0">
                <a:latin typeface="Times New Roman"/>
                <a:cs typeface="Times New Roman"/>
              </a:rPr>
              <a:t>m</a:t>
            </a:r>
            <a:r>
              <a:rPr sz="1400" spc="15" dirty="0" smtClean="0">
                <a:latin typeface="Times New Roman"/>
                <a:cs typeface="Times New Roman"/>
              </a:rPr>
              <a:t>b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3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5" dirty="0" smtClean="0">
                <a:latin typeface="Times New Roman"/>
                <a:cs typeface="Times New Roman"/>
              </a:rPr>
              <a:t> m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-5" dirty="0" smtClean="0">
                <a:latin typeface="Times New Roman"/>
                <a:cs typeface="Times New Roman"/>
              </a:rPr>
              <a:t>ss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ges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ey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had</a:t>
            </a:r>
            <a:r>
              <a:rPr sz="1400" spc="40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20" dirty="0" smtClean="0">
                <a:latin typeface="Times New Roman"/>
                <a:cs typeface="Times New Roman"/>
              </a:rPr>
              <a:t> 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c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ool and</a:t>
            </a:r>
            <a:r>
              <a:rPr sz="1400" spc="14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14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ey</a:t>
            </a:r>
            <a:r>
              <a:rPr sz="1400" spc="12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hadn</a:t>
            </a:r>
            <a:r>
              <a:rPr sz="1400" spc="10" dirty="0" smtClean="0">
                <a:latin typeface="Times New Roman"/>
                <a:cs typeface="Times New Roman"/>
              </a:rPr>
              <a:t>’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135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go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14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hem</a:t>
            </a:r>
            <a:r>
              <a:rPr sz="1400" spc="13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14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ey</a:t>
            </a:r>
            <a:r>
              <a:rPr sz="1400" spc="12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m</a:t>
            </a:r>
            <a:r>
              <a:rPr sz="1400" spc="0" dirty="0" smtClean="0">
                <a:latin typeface="Times New Roman"/>
                <a:cs typeface="Times New Roman"/>
              </a:rPr>
              <a:t>et</a:t>
            </a:r>
            <a:r>
              <a:rPr sz="1400" spc="135" dirty="0" smtClean="0">
                <a:latin typeface="Times New Roman"/>
                <a:cs typeface="Times New Roman"/>
              </a:rPr>
              <a:t> </a:t>
            </a:r>
            <a:r>
              <a:rPr lang="en-US" sz="1400" spc="0" dirty="0" smtClean="0">
                <a:latin typeface="Times New Roman"/>
                <a:cs typeface="Times New Roman"/>
              </a:rPr>
              <a:t>Mr. Banda</a:t>
            </a:r>
            <a:r>
              <a:rPr sz="1400" spc="0" dirty="0" smtClean="0">
                <a:latin typeface="Times New Roman"/>
                <a:cs typeface="Times New Roman"/>
              </a:rPr>
              <a:t>.  </a:t>
            </a:r>
            <a:r>
              <a:rPr sz="1400" spc="-45" dirty="0" smtClean="0">
                <a:latin typeface="Times New Roman"/>
                <a:cs typeface="Times New Roman"/>
              </a:rPr>
              <a:t> </a:t>
            </a:r>
            <a:r>
              <a:rPr sz="1400" spc="-15" dirty="0" smtClean="0">
                <a:latin typeface="Times New Roman"/>
                <a:cs typeface="Times New Roman"/>
              </a:rPr>
              <a:t>B</a:t>
            </a:r>
            <a:r>
              <a:rPr sz="1400" spc="0" dirty="0" smtClean="0">
                <a:latin typeface="Times New Roman"/>
                <a:cs typeface="Times New Roman"/>
              </a:rPr>
              <a:t>ut</a:t>
            </a:r>
            <a:r>
              <a:rPr sz="1400" spc="155" dirty="0" smtClean="0">
                <a:latin typeface="Times New Roman"/>
                <a:cs typeface="Times New Roman"/>
              </a:rPr>
              <a:t> </a:t>
            </a:r>
            <a:r>
              <a:rPr sz="1400" spc="40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v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14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-20" dirty="0" smtClean="0">
                <a:latin typeface="Times New Roman"/>
                <a:cs typeface="Times New Roman"/>
              </a:rPr>
              <a:t>g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145" dirty="0" smtClean="0">
                <a:latin typeface="Times New Roman"/>
                <a:cs typeface="Times New Roman"/>
              </a:rPr>
              <a:t> </a:t>
            </a:r>
            <a:r>
              <a:rPr lang="en-US" sz="1400" spc="5" dirty="0" smtClean="0">
                <a:latin typeface="Times New Roman"/>
                <a:cs typeface="Times New Roman"/>
              </a:rPr>
              <a:t>Mercy</a:t>
            </a:r>
            <a:r>
              <a:rPr sz="1400" spc="0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had</a:t>
            </a:r>
            <a:r>
              <a:rPr sz="1400" spc="10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-30" dirty="0" smtClean="0">
                <a:latin typeface="Times New Roman"/>
                <a:cs typeface="Times New Roman"/>
              </a:rPr>
              <a:t>l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15" dirty="0" smtClean="0">
                <a:latin typeface="Times New Roman"/>
                <a:cs typeface="Times New Roman"/>
              </a:rPr>
              <a:t>d</a:t>
            </a:r>
            <a:r>
              <a:rPr sz="1400" spc="0" dirty="0" smtClean="0">
                <a:latin typeface="Times New Roman"/>
                <a:cs typeface="Times New Roman"/>
              </a:rPr>
              <a:t>y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b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12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uc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125" dirty="0" smtClean="0">
                <a:latin typeface="Times New Roman"/>
                <a:cs typeface="Times New Roman"/>
              </a:rPr>
              <a:t> 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120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lang="en-US" sz="1400" spc="0" dirty="0" smtClean="0">
                <a:latin typeface="Times New Roman"/>
                <a:cs typeface="Times New Roman"/>
              </a:rPr>
              <a:t>er</a:t>
            </a:r>
            <a:r>
              <a:rPr sz="1400" spc="10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p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va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pa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,</a:t>
            </a:r>
            <a:r>
              <a:rPr sz="1400" spc="125" dirty="0" smtClean="0">
                <a:latin typeface="Times New Roman"/>
                <a:cs typeface="Times New Roman"/>
              </a:rPr>
              <a:t> </a:t>
            </a:r>
            <a:r>
              <a:rPr lang="en-US" sz="1400" spc="125" dirty="0" smtClean="0">
                <a:latin typeface="Times New Roman"/>
                <a:cs typeface="Times New Roman"/>
              </a:rPr>
              <a:t>s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k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w</a:t>
            </a:r>
            <a:r>
              <a:rPr sz="1400" spc="114" dirty="0" smtClean="0">
                <a:latin typeface="Times New Roman"/>
                <a:cs typeface="Times New Roman"/>
              </a:rPr>
              <a:t> </a:t>
            </a:r>
            <a:r>
              <a:rPr lang="en-US" sz="1400" spc="114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he</a:t>
            </a:r>
            <a:r>
              <a:rPr sz="1400" spc="90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c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105" dirty="0" smtClean="0">
                <a:latin typeface="Times New Roman"/>
                <a:cs typeface="Times New Roman"/>
              </a:rPr>
              <a:t> 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5" dirty="0" smtClean="0">
                <a:latin typeface="Times New Roman"/>
                <a:cs typeface="Times New Roman"/>
              </a:rPr>
              <a:t>ti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l</a:t>
            </a:r>
            <a:r>
              <a:rPr sz="1400" spc="95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k</a:t>
            </a:r>
            <a:r>
              <a:rPr sz="1400" spc="10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p.</a:t>
            </a:r>
            <a:r>
              <a:rPr sz="1400" spc="13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nd </a:t>
            </a:r>
            <a:r>
              <a:rPr sz="1400" spc="-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v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2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-20" dirty="0" smtClean="0">
                <a:latin typeface="Times New Roman"/>
                <a:cs typeface="Times New Roman"/>
              </a:rPr>
              <a:t>g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15" dirty="0" smtClean="0">
                <a:latin typeface="Times New Roman"/>
                <a:cs typeface="Times New Roman"/>
              </a:rPr>
              <a:t> </a:t>
            </a:r>
            <a:r>
              <a:rPr lang="en-US" sz="1400" spc="0" dirty="0" smtClean="0">
                <a:latin typeface="Times New Roman"/>
                <a:cs typeface="Times New Roman"/>
              </a:rPr>
              <a:t>Precious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had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15" dirty="0" smtClean="0">
                <a:latin typeface="Times New Roman"/>
                <a:cs typeface="Times New Roman"/>
              </a:rPr>
              <a:t>d</a:t>
            </a:r>
            <a:r>
              <a:rPr sz="1400" spc="0" dirty="0" smtClean="0">
                <a:latin typeface="Times New Roman"/>
                <a:cs typeface="Times New Roman"/>
              </a:rPr>
              <a:t>y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b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2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0" dirty="0" smtClean="0">
                <a:latin typeface="Times New Roman"/>
                <a:cs typeface="Times New Roman"/>
              </a:rPr>
              <a:t>c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2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bad</a:t>
            </a:r>
            <a:r>
              <a:rPr sz="1400" spc="5" dirty="0" smtClean="0">
                <a:latin typeface="Times New Roman"/>
                <a:cs typeface="Times New Roman"/>
              </a:rPr>
              <a:t> w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-45" dirty="0" smtClean="0">
                <a:latin typeface="Times New Roman"/>
                <a:cs typeface="Times New Roman"/>
              </a:rPr>
              <a:t>y</a:t>
            </a:r>
            <a:r>
              <a:rPr sz="1400" spc="0" dirty="0" smtClean="0">
                <a:latin typeface="Times New Roman"/>
                <a:cs typeface="Times New Roman"/>
              </a:rPr>
              <a:t>,</a:t>
            </a:r>
            <a:r>
              <a:rPr sz="1400" spc="35" dirty="0" smtClean="0">
                <a:latin typeface="Times New Roman"/>
                <a:cs typeface="Times New Roman"/>
              </a:rPr>
              <a:t> 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k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w</a:t>
            </a:r>
            <a:r>
              <a:rPr sz="1400" spc="15" dirty="0" smtClean="0">
                <a:latin typeface="Times New Roman"/>
                <a:cs typeface="Times New Roman"/>
              </a:rPr>
              <a:t> 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c</a:t>
            </a:r>
            <a:r>
              <a:rPr sz="1400" spc="-25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l</a:t>
            </a:r>
            <a:r>
              <a:rPr sz="1400" spc="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get he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p.</a:t>
            </a:r>
            <a:r>
              <a:rPr sz="1400" spc="9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nd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ev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10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-20" dirty="0" smtClean="0">
                <a:latin typeface="Times New Roman"/>
                <a:cs typeface="Times New Roman"/>
              </a:rPr>
              <a:t>g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125" dirty="0" smtClean="0">
                <a:latin typeface="Times New Roman"/>
                <a:cs typeface="Times New Roman"/>
              </a:rPr>
              <a:t> </a:t>
            </a:r>
            <a:r>
              <a:rPr lang="en-US" sz="1400" spc="5" dirty="0" smtClean="0">
                <a:latin typeface="Times New Roman"/>
                <a:cs typeface="Times New Roman"/>
              </a:rPr>
              <a:t>Gift</a:t>
            </a:r>
            <a:r>
              <a:rPr sz="1400" spc="6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as</a:t>
            </a:r>
            <a:r>
              <a:rPr sz="1400" spc="100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on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y</a:t>
            </a:r>
            <a:r>
              <a:rPr sz="1400" spc="75" dirty="0" smtClean="0">
                <a:latin typeface="Times New Roman"/>
                <a:cs typeface="Times New Roman"/>
              </a:rPr>
              <a:t> </a:t>
            </a:r>
            <a:r>
              <a:rPr sz="1400" spc="2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-10" dirty="0" smtClean="0">
                <a:latin typeface="Times New Roman"/>
                <a:cs typeface="Times New Roman"/>
              </a:rPr>
              <a:t>rr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ed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15" dirty="0" smtClean="0">
                <a:latin typeface="Times New Roman"/>
                <a:cs typeface="Times New Roman"/>
              </a:rPr>
              <a:t>b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ut</a:t>
            </a:r>
            <a:r>
              <a:rPr sz="1400" spc="9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b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g</a:t>
            </a:r>
            <a:r>
              <a:rPr sz="1400" spc="8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uc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d,</a:t>
            </a:r>
            <a:r>
              <a:rPr sz="1400" spc="9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he</a:t>
            </a:r>
            <a:r>
              <a:rPr sz="1400" spc="6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k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w</a:t>
            </a:r>
            <a:r>
              <a:rPr sz="1400" spc="114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12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as 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l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-20" dirty="0" smtClean="0">
                <a:latin typeface="Times New Roman"/>
                <a:cs typeface="Times New Roman"/>
              </a:rPr>
              <a:t>g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r 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lang="en-US" sz="1400" spc="0" dirty="0" smtClean="0">
                <a:latin typeface="Times New Roman"/>
                <a:cs typeface="Times New Roman"/>
              </a:rPr>
              <a:t>im</a:t>
            </a:r>
            <a:r>
              <a:rPr sz="1400" spc="0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k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he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p.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47067" y="5668949"/>
            <a:ext cx="2649220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69927" y="2660320"/>
            <a:ext cx="0" cy="2985770"/>
          </a:xfrm>
          <a:custGeom>
            <a:avLst/>
            <a:gdLst/>
            <a:ahLst/>
            <a:cxnLst/>
            <a:rect l="l" t="t" r="r" b="b"/>
            <a:pathLst>
              <a:path h="2985770">
                <a:moveTo>
                  <a:pt x="0" y="0"/>
                </a:moveTo>
                <a:lnTo>
                  <a:pt x="0" y="298577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47067" y="2637459"/>
            <a:ext cx="2649220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73427" y="2659684"/>
            <a:ext cx="0" cy="2985770"/>
          </a:xfrm>
          <a:custGeom>
            <a:avLst/>
            <a:gdLst/>
            <a:ahLst/>
            <a:cxnLst/>
            <a:rect l="l" t="t" r="r" b="b"/>
            <a:pathLst>
              <a:path h="2985770">
                <a:moveTo>
                  <a:pt x="0" y="0"/>
                </a:moveTo>
                <a:lnTo>
                  <a:pt x="0" y="298577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08027" y="5623229"/>
            <a:ext cx="2527300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15646" y="2690799"/>
            <a:ext cx="0" cy="2932430"/>
          </a:xfrm>
          <a:custGeom>
            <a:avLst/>
            <a:gdLst/>
            <a:ahLst/>
            <a:cxnLst/>
            <a:rect l="l" t="t" r="r" b="b"/>
            <a:pathLst>
              <a:path h="2932429">
                <a:moveTo>
                  <a:pt x="0" y="0"/>
                </a:moveTo>
                <a:lnTo>
                  <a:pt x="0" y="293243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08027" y="2683180"/>
            <a:ext cx="2527300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27706" y="2690165"/>
            <a:ext cx="0" cy="2924810"/>
          </a:xfrm>
          <a:custGeom>
            <a:avLst/>
            <a:gdLst/>
            <a:ahLst/>
            <a:cxnLst/>
            <a:rect l="l" t="t" r="r" b="b"/>
            <a:pathLst>
              <a:path h="2924809">
                <a:moveTo>
                  <a:pt x="0" y="0"/>
                </a:moveTo>
                <a:lnTo>
                  <a:pt x="0" y="292481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046799" y="2769285"/>
            <a:ext cx="1935480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Discussion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46189" y="3372861"/>
            <a:ext cx="2505392" cy="6254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8450" marR="12700" indent="-285750">
              <a:lnSpc>
                <a:spcPct val="95800"/>
              </a:lnSpc>
              <a:buFont typeface="Wingdings" panose="05000000000000000000" pitchFamily="2" charset="2"/>
              <a:buChar char="§"/>
            </a:pPr>
            <a:r>
              <a:rPr sz="1400" spc="-2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lang="en-US" sz="1400" spc="0" dirty="0" smtClean="0">
                <a:latin typeface="Times New Roman"/>
                <a:cs typeface="Times New Roman"/>
              </a:rPr>
              <a:t> </a:t>
            </a:r>
            <a:r>
              <a:rPr sz="1400" spc="25" dirty="0" smtClean="0">
                <a:latin typeface="Times New Roman"/>
                <a:cs typeface="Times New Roman"/>
              </a:rPr>
              <a:t>w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lang="en-US" sz="1400" spc="0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lang="en-US" sz="1400" spc="0" dirty="0" smtClean="0">
                <a:latin typeface="Times New Roman"/>
                <a:cs typeface="Times New Roman"/>
              </a:rPr>
              <a:t> four</a:t>
            </a:r>
            <a:r>
              <a:rPr sz="1400" spc="0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m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-5" dirty="0" smtClean="0">
                <a:latin typeface="Times New Roman"/>
                <a:cs typeface="Times New Roman"/>
              </a:rPr>
              <a:t>ss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g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s      </a:t>
            </a:r>
            <a:r>
              <a:rPr sz="1400" spc="-80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 </a:t>
            </a:r>
            <a:r>
              <a:rPr lang="en-US" sz="1400" spc="0" dirty="0" smtClean="0">
                <a:latin typeface="Times New Roman"/>
                <a:cs typeface="Times New Roman"/>
              </a:rPr>
              <a:t>children 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5" dirty="0" smtClean="0">
                <a:latin typeface="Times New Roman"/>
                <a:cs typeface="Times New Roman"/>
              </a:rPr>
              <a:t>m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-10" dirty="0" smtClean="0">
                <a:latin typeface="Times New Roman"/>
                <a:cs typeface="Times New Roman"/>
              </a:rPr>
              <a:t>m</a:t>
            </a:r>
            <a:r>
              <a:rPr sz="1400" spc="15" dirty="0" smtClean="0">
                <a:latin typeface="Times New Roman"/>
                <a:cs typeface="Times New Roman"/>
              </a:rPr>
              <a:t>b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15" dirty="0" smtClean="0">
                <a:latin typeface="Times New Roman"/>
                <a:cs typeface="Times New Roman"/>
              </a:rPr>
              <a:t>d</a:t>
            </a:r>
            <a:r>
              <a:rPr sz="1400" spc="0" dirty="0" smtClean="0">
                <a:latin typeface="Times New Roman"/>
                <a:cs typeface="Times New Roman"/>
              </a:rPr>
              <a:t>?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703696" y="5668949"/>
            <a:ext cx="2605404" cy="0"/>
          </a:xfrm>
          <a:custGeom>
            <a:avLst/>
            <a:gdLst/>
            <a:ahLst/>
            <a:cxnLst/>
            <a:rect l="l" t="t" r="r" b="b"/>
            <a:pathLst>
              <a:path w="2605404">
                <a:moveTo>
                  <a:pt x="0" y="0"/>
                </a:moveTo>
                <a:lnTo>
                  <a:pt x="2605404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26557" y="2646349"/>
            <a:ext cx="0" cy="2999740"/>
          </a:xfrm>
          <a:custGeom>
            <a:avLst/>
            <a:gdLst/>
            <a:ahLst/>
            <a:cxnLst/>
            <a:rect l="l" t="t" r="r" b="b"/>
            <a:pathLst>
              <a:path h="2999740">
                <a:moveTo>
                  <a:pt x="0" y="0"/>
                </a:moveTo>
                <a:lnTo>
                  <a:pt x="0" y="299974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03696" y="2623490"/>
            <a:ext cx="2605404" cy="0"/>
          </a:xfrm>
          <a:custGeom>
            <a:avLst/>
            <a:gdLst/>
            <a:ahLst/>
            <a:cxnLst/>
            <a:rect l="l" t="t" r="r" b="b"/>
            <a:pathLst>
              <a:path w="2605404">
                <a:moveTo>
                  <a:pt x="0" y="0"/>
                </a:moveTo>
                <a:lnTo>
                  <a:pt x="2605404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286242" y="2646349"/>
            <a:ext cx="0" cy="2999105"/>
          </a:xfrm>
          <a:custGeom>
            <a:avLst/>
            <a:gdLst/>
            <a:ahLst/>
            <a:cxnLst/>
            <a:rect l="l" t="t" r="r" b="b"/>
            <a:pathLst>
              <a:path h="2999105">
                <a:moveTo>
                  <a:pt x="0" y="0"/>
                </a:moveTo>
                <a:lnTo>
                  <a:pt x="0" y="2999105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64657" y="5623229"/>
            <a:ext cx="2483485" cy="0"/>
          </a:xfrm>
          <a:custGeom>
            <a:avLst/>
            <a:gdLst/>
            <a:ahLst/>
            <a:cxnLst/>
            <a:rect l="l" t="t" r="r" b="b"/>
            <a:pathLst>
              <a:path w="2483485">
                <a:moveTo>
                  <a:pt x="0" y="0"/>
                </a:moveTo>
                <a:lnTo>
                  <a:pt x="2483485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72277" y="2676830"/>
            <a:ext cx="0" cy="2938780"/>
          </a:xfrm>
          <a:custGeom>
            <a:avLst/>
            <a:gdLst/>
            <a:ahLst/>
            <a:cxnLst/>
            <a:rect l="l" t="t" r="r" b="b"/>
            <a:pathLst>
              <a:path h="2938780">
                <a:moveTo>
                  <a:pt x="0" y="0"/>
                </a:moveTo>
                <a:lnTo>
                  <a:pt x="0" y="293878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64657" y="2669209"/>
            <a:ext cx="2483485" cy="0"/>
          </a:xfrm>
          <a:custGeom>
            <a:avLst/>
            <a:gdLst/>
            <a:ahLst/>
            <a:cxnLst/>
            <a:rect l="l" t="t" r="r" b="b"/>
            <a:pathLst>
              <a:path w="2483485">
                <a:moveTo>
                  <a:pt x="0" y="0"/>
                </a:moveTo>
                <a:lnTo>
                  <a:pt x="2483485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240521" y="2676830"/>
            <a:ext cx="0" cy="2938145"/>
          </a:xfrm>
          <a:custGeom>
            <a:avLst/>
            <a:gdLst/>
            <a:ahLst/>
            <a:cxnLst/>
            <a:rect l="l" t="t" r="r" b="b"/>
            <a:pathLst>
              <a:path h="2938145">
                <a:moveTo>
                  <a:pt x="0" y="0"/>
                </a:moveTo>
                <a:lnTo>
                  <a:pt x="0" y="2938145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991733" y="2756585"/>
            <a:ext cx="2026920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 smtClean="0">
                <a:solidFill>
                  <a:srgbClr val="00AF50"/>
                </a:solidFill>
                <a:latin typeface="Times New Roman"/>
                <a:cs typeface="Times New Roman"/>
              </a:rPr>
              <a:t>Sugges</a:t>
            </a:r>
            <a:r>
              <a:rPr sz="1400" b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ti</a:t>
            </a:r>
            <a:r>
              <a:rPr sz="1400" b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ons</a:t>
            </a:r>
            <a:r>
              <a:rPr sz="1400" b="1" spc="5" dirty="0" smtClean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400" b="1" spc="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f</a:t>
            </a:r>
            <a:r>
              <a:rPr sz="1400" b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or</a:t>
            </a:r>
            <a:r>
              <a:rPr sz="1400" b="1" spc="5" dirty="0" smtClean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400" b="1" spc="-20" dirty="0" smtClean="0">
                <a:solidFill>
                  <a:srgbClr val="00AF50"/>
                </a:solidFill>
                <a:latin typeface="Times New Roman"/>
                <a:cs typeface="Times New Roman"/>
              </a:rPr>
              <a:t>F</a:t>
            </a:r>
            <a:r>
              <a:rPr sz="1400" b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ac</a:t>
            </a:r>
            <a:r>
              <a:rPr sz="1400" b="1" spc="-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400" b="1" spc="5" dirty="0" smtClean="0">
                <a:solidFill>
                  <a:srgbClr val="00AF50"/>
                </a:solidFill>
                <a:latin typeface="Times New Roman"/>
                <a:cs typeface="Times New Roman"/>
              </a:rPr>
              <a:t>l</a:t>
            </a:r>
            <a:r>
              <a:rPr sz="1400" b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it</a:t>
            </a:r>
            <a:r>
              <a:rPr sz="1400" b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a</a:t>
            </a:r>
            <a:r>
              <a:rPr sz="1400" b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905245" y="3238566"/>
            <a:ext cx="2205355" cy="20261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1300" marR="12700" indent="-228600" algn="just">
              <a:lnSpc>
                <a:spcPct val="94200"/>
              </a:lnSpc>
              <a:buSzPct val="157142"/>
              <a:buFont typeface="Limon S1"/>
              <a:buChar char="-"/>
              <a:tabLst>
                <a:tab pos="240665" algn="l"/>
              </a:tabLst>
            </a:pPr>
            <a:r>
              <a:rPr sz="1400" spc="5" dirty="0" smtClean="0">
                <a:latin typeface="Times New Roman"/>
                <a:cs typeface="Times New Roman"/>
              </a:rPr>
              <a:t>D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cu</a:t>
            </a:r>
            <a:r>
              <a:rPr sz="1400" spc="-10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s </a:t>
            </a:r>
            <a:r>
              <a:rPr sz="1400" spc="3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-10" dirty="0" smtClean="0">
                <a:latin typeface="Times New Roman"/>
                <a:cs typeface="Times New Roman"/>
              </a:rPr>
              <a:t>it</a:t>
            </a:r>
            <a:r>
              <a:rPr sz="1400" spc="0" dirty="0" smtClean="0">
                <a:latin typeface="Times New Roman"/>
                <a:cs typeface="Times New Roman"/>
              </a:rPr>
              <a:t>h </a:t>
            </a:r>
            <a:r>
              <a:rPr sz="1400" spc="3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 </a:t>
            </a:r>
            <a:r>
              <a:rPr sz="1400" spc="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c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-30" dirty="0" smtClean="0">
                <a:latin typeface="Times New Roman"/>
                <a:cs typeface="Times New Roman"/>
              </a:rPr>
              <a:t>l</a:t>
            </a:r>
            <a:r>
              <a:rPr sz="1400" spc="15" dirty="0" smtClean="0">
                <a:latin typeface="Times New Roman"/>
                <a:cs typeface="Times New Roman"/>
              </a:rPr>
              <a:t>d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hat</a:t>
            </a:r>
            <a:r>
              <a:rPr sz="1400" spc="5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hey</a:t>
            </a:r>
            <a:r>
              <a:rPr sz="1400" spc="4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u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6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do</a:t>
            </a:r>
            <a:r>
              <a:rPr sz="1400" spc="4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f</a:t>
            </a:r>
            <a:r>
              <a:rPr sz="1400" spc="80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he</a:t>
            </a:r>
            <a:r>
              <a:rPr sz="1400" spc="0" dirty="0" smtClean="0">
                <a:latin typeface="Times New Roman"/>
                <a:cs typeface="Times New Roman"/>
              </a:rPr>
              <a:t>y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e  </a:t>
            </a:r>
            <a:r>
              <a:rPr sz="1400" spc="-7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n  </a:t>
            </a:r>
            <a:r>
              <a:rPr sz="1400" spc="-3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  </a:t>
            </a:r>
            <a:r>
              <a:rPr sz="1400" spc="-55" dirty="0" smtClean="0">
                <a:latin typeface="Times New Roman"/>
                <a:cs typeface="Times New Roman"/>
              </a:rPr>
              <a:t> 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tua</a:t>
            </a:r>
            <a:r>
              <a:rPr sz="1400" spc="5" dirty="0" smtClean="0">
                <a:latin typeface="Times New Roman"/>
                <a:cs typeface="Times New Roman"/>
              </a:rPr>
              <a:t>ti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n  </a:t>
            </a:r>
            <a:r>
              <a:rPr sz="1400" spc="-3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li</a:t>
            </a:r>
            <a:r>
              <a:rPr sz="1400" spc="15" dirty="0" smtClean="0">
                <a:latin typeface="Times New Roman"/>
                <a:cs typeface="Times New Roman"/>
              </a:rPr>
              <a:t>k</a:t>
            </a:r>
            <a:r>
              <a:rPr sz="1400" spc="0" dirty="0" smtClean="0">
                <a:latin typeface="Times New Roman"/>
                <a:cs typeface="Times New Roman"/>
              </a:rPr>
              <a:t>e </a:t>
            </a:r>
            <a:r>
              <a:rPr lang="en-US" sz="1400" spc="5" dirty="0" smtClean="0">
                <a:latin typeface="Times New Roman"/>
                <a:cs typeface="Times New Roman"/>
              </a:rPr>
              <a:t>Precious, Mercy and Gift</a:t>
            </a:r>
            <a:endParaRPr sz="1400" dirty="0">
              <a:latin typeface="Times New Roman"/>
              <a:cs typeface="Times New Roman"/>
            </a:endParaRPr>
          </a:p>
          <a:p>
            <a:pPr marL="241300" marR="16510" indent="-228600" algn="just">
              <a:lnSpc>
                <a:spcPct val="93100"/>
              </a:lnSpc>
              <a:spcBef>
                <a:spcPts val="384"/>
              </a:spcBef>
              <a:buSzPct val="157142"/>
              <a:buFont typeface="Limon S1"/>
              <a:buChar char="-"/>
              <a:tabLst>
                <a:tab pos="240665" algn="l"/>
              </a:tabLst>
            </a:pPr>
            <a:r>
              <a:rPr sz="1400" dirty="0" smtClean="0">
                <a:latin typeface="Times New Roman"/>
                <a:cs typeface="Times New Roman"/>
              </a:rPr>
              <a:t>Te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l </a:t>
            </a:r>
            <a:r>
              <a:rPr sz="1400" spc="-9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 </a:t>
            </a:r>
            <a:r>
              <a:rPr sz="1400" spc="-10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ch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-30" dirty="0" smtClean="0">
                <a:latin typeface="Times New Roman"/>
                <a:cs typeface="Times New Roman"/>
              </a:rPr>
              <a:t>l</a:t>
            </a:r>
            <a:r>
              <a:rPr sz="1400" spc="15" dirty="0" smtClean="0">
                <a:latin typeface="Times New Roman"/>
                <a:cs typeface="Times New Roman"/>
              </a:rPr>
              <a:t>d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 </a:t>
            </a:r>
            <a:r>
              <a:rPr sz="1400" spc="-8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ey </a:t>
            </a:r>
            <a:r>
              <a:rPr sz="1400" spc="-10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can get</a:t>
            </a:r>
            <a:r>
              <a:rPr sz="1400" spc="5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he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p</a:t>
            </a:r>
            <a:r>
              <a:rPr sz="1400" spc="6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b</a:t>
            </a:r>
            <a:r>
              <a:rPr sz="1400" spc="0" dirty="0" smtClean="0">
                <a:latin typeface="Times New Roman"/>
                <a:cs typeface="Times New Roman"/>
              </a:rPr>
              <a:t>y</a:t>
            </a:r>
            <a:r>
              <a:rPr sz="1400" spc="4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5" dirty="0" smtClean="0">
                <a:latin typeface="Times New Roman"/>
                <a:cs typeface="Times New Roman"/>
              </a:rPr>
              <a:t>m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g</a:t>
            </a:r>
            <a:r>
              <a:rPr sz="1400" spc="4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r pa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, 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r 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5" dirty="0" smtClean="0">
                <a:latin typeface="Times New Roman"/>
                <a:cs typeface="Times New Roman"/>
              </a:rPr>
              <a:t>ti</a:t>
            </a:r>
            <a:r>
              <a:rPr sz="1400" spc="0" dirty="0" smtClean="0">
                <a:latin typeface="Times New Roman"/>
                <a:cs typeface="Times New Roman"/>
              </a:rPr>
              <a:t>v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,</a:t>
            </a:r>
            <a:r>
              <a:rPr lang="en-US" sz="1400" spc="0" dirty="0" smtClean="0">
                <a:latin typeface="Times New Roman"/>
                <a:cs typeface="Times New Roman"/>
              </a:rPr>
              <a:t> </a:t>
            </a:r>
            <a:r>
              <a:rPr lang="en-US" sz="1400" spc="5" dirty="0">
                <a:latin typeface="Times New Roman"/>
                <a:cs typeface="Times New Roman"/>
              </a:rPr>
              <a:t>t</a:t>
            </a:r>
            <a:r>
              <a:rPr lang="en-US" sz="1400" spc="-25" dirty="0">
                <a:latin typeface="Times New Roman"/>
                <a:cs typeface="Times New Roman"/>
              </a:rPr>
              <a:t>e</a:t>
            </a:r>
            <a:r>
              <a:rPr lang="en-US" sz="1400" dirty="0">
                <a:latin typeface="Times New Roman"/>
                <a:cs typeface="Times New Roman"/>
              </a:rPr>
              <a:t>ac</a:t>
            </a:r>
            <a:r>
              <a:rPr lang="en-US" sz="1400" spc="15" dirty="0">
                <a:latin typeface="Times New Roman"/>
                <a:cs typeface="Times New Roman"/>
              </a:rPr>
              <a:t>h</a:t>
            </a:r>
            <a:r>
              <a:rPr lang="en-US" sz="1400" spc="-25" dirty="0">
                <a:latin typeface="Times New Roman"/>
                <a:cs typeface="Times New Roman"/>
              </a:rPr>
              <a:t>e</a:t>
            </a:r>
            <a:r>
              <a:rPr lang="en-US" sz="1400" spc="-10" dirty="0">
                <a:latin typeface="Times New Roman"/>
                <a:cs typeface="Times New Roman"/>
              </a:rPr>
              <a:t>r</a:t>
            </a:r>
            <a:r>
              <a:rPr lang="en-US" sz="1400" spc="-5" dirty="0">
                <a:latin typeface="Times New Roman"/>
                <a:cs typeface="Times New Roman"/>
              </a:rPr>
              <a:t>s</a:t>
            </a:r>
            <a:r>
              <a:rPr lang="en-US" sz="1400" dirty="0">
                <a:latin typeface="Times New Roman"/>
                <a:cs typeface="Times New Roman"/>
              </a:rPr>
              <a:t>,</a:t>
            </a:r>
            <a:r>
              <a:rPr lang="en-US" sz="1400" spc="155" dirty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v</a:t>
            </a:r>
            <a:r>
              <a:rPr lang="en-US" sz="1400" spc="5" dirty="0">
                <a:latin typeface="Times New Roman"/>
                <a:cs typeface="Times New Roman"/>
              </a:rPr>
              <a:t>i</a:t>
            </a:r>
            <a:r>
              <a:rPr lang="en-US" sz="1400" spc="-10" dirty="0">
                <a:latin typeface="Times New Roman"/>
                <a:cs typeface="Times New Roman"/>
              </a:rPr>
              <a:t>ll</a:t>
            </a:r>
            <a:r>
              <a:rPr lang="en-US" sz="1400" spc="15" dirty="0">
                <a:latin typeface="Times New Roman"/>
                <a:cs typeface="Times New Roman"/>
              </a:rPr>
              <a:t>a</a:t>
            </a:r>
            <a:r>
              <a:rPr lang="en-US" sz="1400" dirty="0">
                <a:latin typeface="Times New Roman"/>
                <a:cs typeface="Times New Roman"/>
              </a:rPr>
              <a:t>ge</a:t>
            </a:r>
            <a:r>
              <a:rPr lang="en-US" sz="1400" spc="145" dirty="0">
                <a:latin typeface="Times New Roman"/>
                <a:cs typeface="Times New Roman"/>
              </a:rPr>
              <a:t> </a:t>
            </a:r>
            <a:r>
              <a:rPr lang="en-US" sz="1400" spc="-10" dirty="0">
                <a:latin typeface="Times New Roman"/>
                <a:cs typeface="Times New Roman"/>
              </a:rPr>
              <a:t>l</a:t>
            </a:r>
            <a:r>
              <a:rPr lang="en-US" sz="1400" spc="-25" dirty="0">
                <a:latin typeface="Times New Roman"/>
                <a:cs typeface="Times New Roman"/>
              </a:rPr>
              <a:t>e</a:t>
            </a:r>
            <a:r>
              <a:rPr lang="en-US" sz="1400" dirty="0">
                <a:latin typeface="Times New Roman"/>
                <a:cs typeface="Times New Roman"/>
              </a:rPr>
              <a:t>a</a:t>
            </a:r>
            <a:r>
              <a:rPr lang="en-US" sz="1400" spc="15" dirty="0">
                <a:latin typeface="Times New Roman"/>
                <a:cs typeface="Times New Roman"/>
              </a:rPr>
              <a:t>d</a:t>
            </a:r>
            <a:r>
              <a:rPr lang="en-US" sz="1400" dirty="0">
                <a:latin typeface="Times New Roman"/>
                <a:cs typeface="Times New Roman"/>
              </a:rPr>
              <a:t>e</a:t>
            </a:r>
            <a:r>
              <a:rPr lang="en-US" sz="1400" spc="-10" dirty="0">
                <a:latin typeface="Times New Roman"/>
                <a:cs typeface="Times New Roman"/>
              </a:rPr>
              <a:t>r</a:t>
            </a:r>
            <a:r>
              <a:rPr lang="en-US" sz="1400" dirty="0">
                <a:latin typeface="Times New Roman"/>
                <a:cs typeface="Times New Roman"/>
              </a:rPr>
              <a:t>s</a:t>
            </a:r>
            <a:r>
              <a:rPr lang="en-US" sz="1400" spc="140" dirty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or </a:t>
            </a:r>
            <a:r>
              <a:rPr lang="en-US" sz="1400" spc="-10" dirty="0">
                <a:latin typeface="Times New Roman"/>
                <a:cs typeface="Times New Roman"/>
              </a:rPr>
              <a:t>l</a:t>
            </a:r>
            <a:r>
              <a:rPr lang="en-US" sz="1400" dirty="0">
                <a:latin typeface="Times New Roman"/>
                <a:cs typeface="Times New Roman"/>
              </a:rPr>
              <a:t>oc</a:t>
            </a:r>
            <a:r>
              <a:rPr lang="en-US" sz="1400" spc="15" dirty="0">
                <a:latin typeface="Times New Roman"/>
                <a:cs typeface="Times New Roman"/>
              </a:rPr>
              <a:t>a</a:t>
            </a:r>
            <a:r>
              <a:rPr lang="en-US" sz="1400" dirty="0">
                <a:latin typeface="Times New Roman"/>
                <a:cs typeface="Times New Roman"/>
              </a:rPr>
              <a:t>l   </a:t>
            </a:r>
            <a:r>
              <a:rPr lang="en-US" sz="1400" spc="-55" dirty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a</a:t>
            </a:r>
            <a:r>
              <a:rPr lang="en-US" sz="1400" spc="15" dirty="0">
                <a:latin typeface="Times New Roman"/>
                <a:cs typeface="Times New Roman"/>
              </a:rPr>
              <a:t>u</a:t>
            </a:r>
            <a:r>
              <a:rPr lang="en-US" sz="1400" spc="-10" dirty="0">
                <a:latin typeface="Times New Roman"/>
                <a:cs typeface="Times New Roman"/>
              </a:rPr>
              <a:t>t</a:t>
            </a:r>
            <a:r>
              <a:rPr lang="en-US" sz="1400" spc="15" dirty="0">
                <a:latin typeface="Times New Roman"/>
                <a:cs typeface="Times New Roman"/>
              </a:rPr>
              <a:t>h</a:t>
            </a:r>
            <a:r>
              <a:rPr lang="en-US" sz="1400" spc="-20" dirty="0">
                <a:latin typeface="Times New Roman"/>
                <a:cs typeface="Times New Roman"/>
              </a:rPr>
              <a:t>o</a:t>
            </a:r>
            <a:r>
              <a:rPr lang="en-US" sz="1400" spc="10" dirty="0">
                <a:latin typeface="Times New Roman"/>
                <a:cs typeface="Times New Roman"/>
              </a:rPr>
              <a:t>r</a:t>
            </a:r>
            <a:r>
              <a:rPr lang="en-US" sz="1400" spc="-10" dirty="0">
                <a:latin typeface="Times New Roman"/>
                <a:cs typeface="Times New Roman"/>
              </a:rPr>
              <a:t>i</a:t>
            </a:r>
            <a:r>
              <a:rPr lang="en-US" sz="1400" spc="5" dirty="0">
                <a:latin typeface="Times New Roman"/>
                <a:cs typeface="Times New Roman"/>
              </a:rPr>
              <a:t>ti</a:t>
            </a:r>
            <a:r>
              <a:rPr lang="en-US" sz="1400" spc="-25" dirty="0">
                <a:latin typeface="Times New Roman"/>
                <a:cs typeface="Times New Roman"/>
              </a:rPr>
              <a:t>e</a:t>
            </a:r>
            <a:r>
              <a:rPr lang="en-US" sz="1400" dirty="0">
                <a:latin typeface="Times New Roman"/>
                <a:cs typeface="Times New Roman"/>
              </a:rPr>
              <a:t>s   </a:t>
            </a:r>
            <a:r>
              <a:rPr lang="en-US" sz="1400" spc="-10" dirty="0">
                <a:latin typeface="Times New Roman"/>
                <a:cs typeface="Times New Roman"/>
              </a:rPr>
              <a:t> </a:t>
            </a:r>
            <a:r>
              <a:rPr lang="en-US" sz="1400" spc="-20" dirty="0">
                <a:latin typeface="Times New Roman"/>
                <a:cs typeface="Times New Roman"/>
              </a:rPr>
              <a:t>o</a:t>
            </a:r>
            <a:r>
              <a:rPr lang="en-US" sz="1400" dirty="0">
                <a:latin typeface="Times New Roman"/>
                <a:cs typeface="Times New Roman"/>
              </a:rPr>
              <a:t>r   </a:t>
            </a:r>
            <a:r>
              <a:rPr lang="en-US" sz="1400" spc="-10" dirty="0">
                <a:latin typeface="Times New Roman"/>
                <a:cs typeface="Times New Roman"/>
              </a:rPr>
              <a:t> </a:t>
            </a:r>
            <a:r>
              <a:rPr lang="en-US" sz="1400" spc="35" dirty="0">
                <a:latin typeface="Times New Roman"/>
                <a:cs typeface="Times New Roman"/>
              </a:rPr>
              <a:t>b</a:t>
            </a:r>
            <a:r>
              <a:rPr lang="en-US" sz="1400" dirty="0">
                <a:latin typeface="Times New Roman"/>
                <a:cs typeface="Times New Roman"/>
              </a:rPr>
              <a:t>y c</a:t>
            </a:r>
            <a:r>
              <a:rPr lang="en-US" sz="1400" spc="15" dirty="0">
                <a:latin typeface="Times New Roman"/>
                <a:cs typeface="Times New Roman"/>
              </a:rPr>
              <a:t>a</a:t>
            </a:r>
            <a:r>
              <a:rPr lang="en-US" sz="1400" spc="-10" dirty="0">
                <a:latin typeface="Times New Roman"/>
                <a:cs typeface="Times New Roman"/>
              </a:rPr>
              <a:t>l</a:t>
            </a:r>
            <a:r>
              <a:rPr lang="en-US" sz="1400" spc="-30" dirty="0">
                <a:latin typeface="Times New Roman"/>
                <a:cs typeface="Times New Roman"/>
              </a:rPr>
              <a:t>l</a:t>
            </a:r>
            <a:r>
              <a:rPr lang="en-US" sz="1400" spc="-10" dirty="0">
                <a:latin typeface="Times New Roman"/>
                <a:cs typeface="Times New Roman"/>
              </a:rPr>
              <a:t>i</a:t>
            </a:r>
            <a:r>
              <a:rPr lang="en-US" sz="1400" spc="15" dirty="0">
                <a:latin typeface="Times New Roman"/>
                <a:cs typeface="Times New Roman"/>
              </a:rPr>
              <a:t>n</a:t>
            </a:r>
            <a:r>
              <a:rPr lang="en-US" sz="1400" dirty="0">
                <a:latin typeface="Times New Roman"/>
                <a:cs typeface="Times New Roman"/>
              </a:rPr>
              <a:t>g</a:t>
            </a:r>
            <a:r>
              <a:rPr lang="en-US" sz="1400" spc="-15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116.</a:t>
            </a:r>
            <a:endParaRPr lang="en-US" sz="1400" dirty="0">
              <a:latin typeface="Times New Roman"/>
              <a:cs typeface="Times New Roman"/>
            </a:endParaRPr>
          </a:p>
          <a:p>
            <a:pPr marL="241300" marR="16510" indent="-228600" algn="just">
              <a:lnSpc>
                <a:spcPct val="93100"/>
              </a:lnSpc>
              <a:spcBef>
                <a:spcPts val="384"/>
              </a:spcBef>
              <a:buSzPct val="157142"/>
              <a:buFont typeface="Limon S1"/>
              <a:buChar char="-"/>
              <a:tabLst>
                <a:tab pos="240665" algn="l"/>
              </a:tabLst>
            </a:pP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636011" y="5668949"/>
            <a:ext cx="2689860" cy="0"/>
          </a:xfrm>
          <a:custGeom>
            <a:avLst/>
            <a:gdLst/>
            <a:ahLst/>
            <a:cxnLst/>
            <a:rect l="l" t="t" r="r" b="b"/>
            <a:pathLst>
              <a:path w="2689860">
                <a:moveTo>
                  <a:pt x="0" y="0"/>
                </a:moveTo>
                <a:lnTo>
                  <a:pt x="268986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58872" y="2660320"/>
            <a:ext cx="0" cy="2985770"/>
          </a:xfrm>
          <a:custGeom>
            <a:avLst/>
            <a:gdLst/>
            <a:ahLst/>
            <a:cxnLst/>
            <a:rect l="l" t="t" r="r" b="b"/>
            <a:pathLst>
              <a:path h="2985770">
                <a:moveTo>
                  <a:pt x="0" y="0"/>
                </a:moveTo>
                <a:lnTo>
                  <a:pt x="0" y="298577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36011" y="2637459"/>
            <a:ext cx="2689860" cy="0"/>
          </a:xfrm>
          <a:custGeom>
            <a:avLst/>
            <a:gdLst/>
            <a:ahLst/>
            <a:cxnLst/>
            <a:rect l="l" t="t" r="r" b="b"/>
            <a:pathLst>
              <a:path w="2689860">
                <a:moveTo>
                  <a:pt x="0" y="0"/>
                </a:moveTo>
                <a:lnTo>
                  <a:pt x="2689860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303011" y="2659684"/>
            <a:ext cx="0" cy="2985770"/>
          </a:xfrm>
          <a:custGeom>
            <a:avLst/>
            <a:gdLst/>
            <a:ahLst/>
            <a:cxnLst/>
            <a:rect l="l" t="t" r="r" b="b"/>
            <a:pathLst>
              <a:path h="2985770">
                <a:moveTo>
                  <a:pt x="0" y="0"/>
                </a:moveTo>
                <a:lnTo>
                  <a:pt x="0" y="298577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96972" y="5623229"/>
            <a:ext cx="2567940" cy="0"/>
          </a:xfrm>
          <a:custGeom>
            <a:avLst/>
            <a:gdLst/>
            <a:ahLst/>
            <a:cxnLst/>
            <a:rect l="l" t="t" r="r" b="b"/>
            <a:pathLst>
              <a:path w="2567940">
                <a:moveTo>
                  <a:pt x="0" y="0"/>
                </a:moveTo>
                <a:lnTo>
                  <a:pt x="256794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04592" y="2690799"/>
            <a:ext cx="0" cy="2924810"/>
          </a:xfrm>
          <a:custGeom>
            <a:avLst/>
            <a:gdLst/>
            <a:ahLst/>
            <a:cxnLst/>
            <a:rect l="l" t="t" r="r" b="b"/>
            <a:pathLst>
              <a:path h="2924810">
                <a:moveTo>
                  <a:pt x="0" y="0"/>
                </a:moveTo>
                <a:lnTo>
                  <a:pt x="0" y="292481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696972" y="2683180"/>
            <a:ext cx="2567940" cy="0"/>
          </a:xfrm>
          <a:custGeom>
            <a:avLst/>
            <a:gdLst/>
            <a:ahLst/>
            <a:cxnLst/>
            <a:rect l="l" t="t" r="r" b="b"/>
            <a:pathLst>
              <a:path w="2567940">
                <a:moveTo>
                  <a:pt x="0" y="0"/>
                </a:moveTo>
                <a:lnTo>
                  <a:pt x="256794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257292" y="2690165"/>
            <a:ext cx="0" cy="2924810"/>
          </a:xfrm>
          <a:custGeom>
            <a:avLst/>
            <a:gdLst/>
            <a:ahLst/>
            <a:cxnLst/>
            <a:rect l="l" t="t" r="r" b="b"/>
            <a:pathLst>
              <a:path h="2924809">
                <a:moveTo>
                  <a:pt x="0" y="0"/>
                </a:moveTo>
                <a:lnTo>
                  <a:pt x="0" y="292481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644392" y="2769285"/>
            <a:ext cx="678815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5" dirty="0" smtClean="0">
                <a:solidFill>
                  <a:srgbClr val="006FC0"/>
                </a:solidFill>
                <a:latin typeface="Times New Roman"/>
                <a:cs typeface="Times New Roman"/>
              </a:rPr>
              <a:t>A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n</a:t>
            </a:r>
            <a:r>
              <a:rPr sz="1400" b="1" spc="-25" dirty="0" smtClean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r>
              <a:rPr sz="1400" b="1" spc="25" dirty="0" smtClean="0">
                <a:solidFill>
                  <a:srgbClr val="006FC0"/>
                </a:solidFill>
                <a:latin typeface="Times New Roman"/>
                <a:cs typeface="Times New Roman"/>
              </a:rPr>
              <a:t>w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e</a:t>
            </a:r>
            <a:r>
              <a:rPr sz="1400" b="1" spc="-5" dirty="0" smtClean="0">
                <a:solidFill>
                  <a:srgbClr val="006FC0"/>
                </a:solidFill>
                <a:latin typeface="Times New Roman"/>
                <a:cs typeface="Times New Roman"/>
              </a:rPr>
              <a:t>r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838830" y="3356279"/>
            <a:ext cx="2401695" cy="13487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065">
              <a:lnSpc>
                <a:spcPct val="100000"/>
              </a:lnSpc>
              <a:buSzPct val="85714"/>
              <a:tabLst>
                <a:tab pos="185420" algn="l"/>
              </a:tabLst>
            </a:pPr>
            <a:r>
              <a:rPr lang="en-US" sz="1400" b="1" spc="0" dirty="0" smtClean="0">
                <a:latin typeface="Times New Roman"/>
                <a:cs typeface="Times New Roman"/>
              </a:rPr>
              <a:t>	</a:t>
            </a:r>
            <a:r>
              <a:rPr sz="1400" b="1" spc="0" dirty="0" smtClean="0">
                <a:latin typeface="Times New Roman"/>
                <a:cs typeface="Times New Roman"/>
              </a:rPr>
              <a:t>- </a:t>
            </a:r>
            <a:r>
              <a:rPr sz="1400" b="1" spc="0" dirty="0" smtClean="0">
                <a:latin typeface="Times New Roman"/>
                <a:cs typeface="Times New Roman"/>
              </a:rPr>
              <a:t>I am</a:t>
            </a:r>
            <a:r>
              <a:rPr sz="1400" b="1" spc="-15" dirty="0" smtClean="0">
                <a:latin typeface="Times New Roman"/>
                <a:cs typeface="Times New Roman"/>
              </a:rPr>
              <a:t> </a:t>
            </a:r>
            <a:r>
              <a:rPr lang="en-US" sz="1400" b="1" spc="-15" dirty="0" smtClean="0">
                <a:latin typeface="Times New Roman"/>
                <a:cs typeface="Times New Roman"/>
              </a:rPr>
              <a:t>special and so are you</a:t>
            </a:r>
            <a:r>
              <a:rPr sz="1400" b="1" spc="0" dirty="0" smtClean="0">
                <a:latin typeface="Times New Roman"/>
                <a:cs typeface="Times New Roman"/>
              </a:rPr>
              <a:t>!</a:t>
            </a:r>
            <a:endParaRPr sz="1400" dirty="0">
              <a:latin typeface="Times New Roman"/>
              <a:cs typeface="Times New Roman"/>
            </a:endParaRPr>
          </a:p>
          <a:p>
            <a:pPr marL="325120" marR="157480" lvl="1" indent="-135255">
              <a:lnSpc>
                <a:spcPct val="131000"/>
              </a:lnSpc>
              <a:spcBef>
                <a:spcPts val="20"/>
              </a:spcBef>
              <a:buFont typeface="Times New Roman"/>
              <a:buChar char="-"/>
              <a:tabLst>
                <a:tab pos="294640" algn="l"/>
              </a:tabLst>
            </a:pPr>
            <a:r>
              <a:rPr sz="1400" b="1" dirty="0" smtClean="0">
                <a:latin typeface="Times New Roman"/>
                <a:cs typeface="Times New Roman"/>
              </a:rPr>
              <a:t>Sa</a:t>
            </a:r>
            <a:r>
              <a:rPr sz="1400" b="1" spc="10" dirty="0" smtClean="0">
                <a:latin typeface="Times New Roman"/>
                <a:cs typeface="Times New Roman"/>
              </a:rPr>
              <a:t>f</a:t>
            </a:r>
            <a:r>
              <a:rPr sz="1400" b="1" spc="0" dirty="0" smtClean="0">
                <a:latin typeface="Times New Roman"/>
                <a:cs typeface="Times New Roman"/>
              </a:rPr>
              <a:t>e</a:t>
            </a:r>
            <a:r>
              <a:rPr sz="1400" b="1" spc="-30" dirty="0" smtClean="0"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latin typeface="Times New Roman"/>
                <a:cs typeface="Times New Roman"/>
              </a:rPr>
              <a:t>y</a:t>
            </a:r>
            <a:r>
              <a:rPr sz="1400" b="1" spc="25" dirty="0" smtClean="0">
                <a:latin typeface="Times New Roman"/>
                <a:cs typeface="Times New Roman"/>
              </a:rPr>
              <a:t> </a:t>
            </a:r>
            <a:r>
              <a:rPr sz="1400" b="1" spc="-10" dirty="0" smtClean="0">
                <a:latin typeface="Times New Roman"/>
                <a:cs typeface="Times New Roman"/>
              </a:rPr>
              <a:t>i</a:t>
            </a:r>
            <a:r>
              <a:rPr sz="1400" b="1" spc="0" dirty="0" smtClean="0">
                <a:latin typeface="Times New Roman"/>
                <a:cs typeface="Times New Roman"/>
              </a:rPr>
              <a:t>s </a:t>
            </a:r>
            <a:r>
              <a:rPr sz="1400" b="1" spc="-30" dirty="0" smtClean="0">
                <a:latin typeface="Times New Roman"/>
                <a:cs typeface="Times New Roman"/>
              </a:rPr>
              <a:t>m</a:t>
            </a:r>
            <a:r>
              <a:rPr sz="1400" b="1" spc="0" dirty="0" smtClean="0">
                <a:latin typeface="Times New Roman"/>
                <a:cs typeface="Times New Roman"/>
              </a:rPr>
              <a:t>y</a:t>
            </a:r>
            <a:r>
              <a:rPr sz="1400" b="1" spc="25" dirty="0" smtClean="0"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latin typeface="Times New Roman"/>
                <a:cs typeface="Times New Roman"/>
              </a:rPr>
              <a:t>r</a:t>
            </a:r>
            <a:r>
              <a:rPr sz="1400" b="1" spc="-15" dirty="0" smtClean="0">
                <a:latin typeface="Times New Roman"/>
                <a:cs typeface="Times New Roman"/>
              </a:rPr>
              <a:t>i</a:t>
            </a:r>
            <a:r>
              <a:rPr sz="1400" b="1" spc="0" dirty="0" smtClean="0">
                <a:latin typeface="Times New Roman"/>
                <a:cs typeface="Times New Roman"/>
              </a:rPr>
              <a:t>ght</a:t>
            </a:r>
            <a:r>
              <a:rPr lang="en-US" sz="1400" b="1" spc="15" dirty="0" smtClean="0">
                <a:latin typeface="Times New Roman"/>
                <a:cs typeface="Times New Roman"/>
              </a:rPr>
              <a:t>!</a:t>
            </a:r>
            <a:endParaRPr sz="1400" dirty="0">
              <a:latin typeface="Times New Roman"/>
              <a:cs typeface="Times New Roman"/>
            </a:endParaRPr>
          </a:p>
          <a:p>
            <a:pPr lvl="1">
              <a:lnSpc>
                <a:spcPts val="500"/>
              </a:lnSpc>
              <a:spcBef>
                <a:spcPts val="39"/>
              </a:spcBef>
              <a:buFont typeface="Times New Roman"/>
              <a:buChar char="-"/>
            </a:pPr>
            <a:endParaRPr sz="500" dirty="0"/>
          </a:p>
          <a:p>
            <a:pPr marL="294640" lvl="1" indent="-104775">
              <a:buFont typeface="Times New Roman"/>
              <a:buChar char="-"/>
              <a:tabLst>
                <a:tab pos="294640" algn="l"/>
              </a:tabLst>
            </a:pPr>
            <a:r>
              <a:rPr lang="en-US" sz="1400" b="1" dirty="0">
                <a:latin typeface="Times New Roman"/>
                <a:cs typeface="Times New Roman"/>
              </a:rPr>
              <a:t>My</a:t>
            </a:r>
            <a:r>
              <a:rPr lang="en-US" sz="1400" b="1" spc="5" dirty="0">
                <a:latin typeface="Times New Roman"/>
                <a:cs typeface="Times New Roman"/>
              </a:rPr>
              <a:t> </a:t>
            </a:r>
            <a:r>
              <a:rPr lang="en-US" sz="1400" b="1" dirty="0">
                <a:latin typeface="Times New Roman"/>
                <a:cs typeface="Times New Roman"/>
              </a:rPr>
              <a:t>bo</a:t>
            </a:r>
            <a:r>
              <a:rPr lang="en-US" sz="1400" b="1" spc="-20" dirty="0">
                <a:latin typeface="Times New Roman"/>
                <a:cs typeface="Times New Roman"/>
              </a:rPr>
              <a:t>d</a:t>
            </a:r>
            <a:r>
              <a:rPr lang="en-US" sz="1400" b="1" dirty="0">
                <a:latin typeface="Times New Roman"/>
                <a:cs typeface="Times New Roman"/>
              </a:rPr>
              <a:t>y</a:t>
            </a:r>
            <a:r>
              <a:rPr lang="en-US" sz="1400" b="1" spc="25" dirty="0">
                <a:latin typeface="Times New Roman"/>
                <a:cs typeface="Times New Roman"/>
              </a:rPr>
              <a:t> </a:t>
            </a:r>
            <a:r>
              <a:rPr lang="en-US" sz="1400" b="1" dirty="0">
                <a:latin typeface="Times New Roman"/>
                <a:cs typeface="Times New Roman"/>
              </a:rPr>
              <a:t>be</a:t>
            </a:r>
            <a:r>
              <a:rPr lang="en-US" sz="1400" b="1" spc="-10" dirty="0">
                <a:latin typeface="Times New Roman"/>
                <a:cs typeface="Times New Roman"/>
              </a:rPr>
              <a:t>l</a:t>
            </a:r>
            <a:r>
              <a:rPr lang="en-US" sz="1400" b="1" dirty="0">
                <a:latin typeface="Times New Roman"/>
                <a:cs typeface="Times New Roman"/>
              </a:rPr>
              <a:t>ongs</a:t>
            </a:r>
            <a:r>
              <a:rPr lang="en-US" sz="1400" b="1" spc="5" dirty="0">
                <a:latin typeface="Times New Roman"/>
                <a:cs typeface="Times New Roman"/>
              </a:rPr>
              <a:t> </a:t>
            </a:r>
            <a:r>
              <a:rPr lang="en-US" sz="1400" b="1" spc="-10" dirty="0">
                <a:latin typeface="Times New Roman"/>
                <a:cs typeface="Times New Roman"/>
              </a:rPr>
              <a:t>t</a:t>
            </a:r>
            <a:r>
              <a:rPr lang="en-US" sz="1400" b="1" dirty="0">
                <a:latin typeface="Times New Roman"/>
                <a:cs typeface="Times New Roman"/>
              </a:rPr>
              <a:t>o</a:t>
            </a:r>
            <a:r>
              <a:rPr lang="en-US" sz="1400" b="1" spc="5" dirty="0">
                <a:latin typeface="Times New Roman"/>
                <a:cs typeface="Times New Roman"/>
              </a:rPr>
              <a:t> </a:t>
            </a:r>
            <a:r>
              <a:rPr lang="en-US" sz="1400" b="1" spc="-30" dirty="0">
                <a:latin typeface="Times New Roman"/>
                <a:cs typeface="Times New Roman"/>
              </a:rPr>
              <a:t>m</a:t>
            </a:r>
            <a:r>
              <a:rPr lang="en-US" sz="1400" b="1" dirty="0">
                <a:latin typeface="Times New Roman"/>
                <a:cs typeface="Times New Roman"/>
              </a:rPr>
              <a:t>e!</a:t>
            </a:r>
            <a:endParaRPr lang="en-US" sz="1400" dirty="0">
              <a:latin typeface="Times New Roman"/>
              <a:cs typeface="Times New Roman"/>
            </a:endParaRPr>
          </a:p>
          <a:p>
            <a:pPr marL="294640" lvl="1" indent="-104775">
              <a:lnSpc>
                <a:spcPct val="100000"/>
              </a:lnSpc>
              <a:spcBef>
                <a:spcPts val="600"/>
              </a:spcBef>
              <a:buFont typeface="Times New Roman"/>
              <a:buChar char="-"/>
              <a:tabLst>
                <a:tab pos="294640" algn="l"/>
              </a:tabLst>
            </a:pPr>
            <a:r>
              <a:rPr sz="1400" b="1" dirty="0" smtClean="0">
                <a:latin typeface="Times New Roman"/>
                <a:cs typeface="Times New Roman"/>
              </a:rPr>
              <a:t>I</a:t>
            </a:r>
            <a:r>
              <a:rPr sz="1400" b="1" spc="5" dirty="0" smtClean="0"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latin typeface="Times New Roman"/>
                <a:cs typeface="Times New Roman"/>
              </a:rPr>
              <a:t>can</a:t>
            </a:r>
            <a:r>
              <a:rPr sz="1400" b="1" spc="5" dirty="0" smtClean="0"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latin typeface="Times New Roman"/>
                <a:cs typeface="Times New Roman"/>
              </a:rPr>
              <a:t>get he</a:t>
            </a:r>
            <a:r>
              <a:rPr sz="1400" b="1" spc="-10" dirty="0" smtClean="0">
                <a:latin typeface="Times New Roman"/>
                <a:cs typeface="Times New Roman"/>
              </a:rPr>
              <a:t>l</a:t>
            </a:r>
            <a:r>
              <a:rPr sz="1400" b="1" spc="0" dirty="0" smtClean="0">
                <a:latin typeface="Times New Roman"/>
                <a:cs typeface="Times New Roman"/>
              </a:rPr>
              <a:t>p!</a:t>
            </a:r>
            <a:endParaRPr sz="1400" dirty="0">
              <a:latin typeface="Times New Roman"/>
              <a:cs typeface="Times New Roman"/>
            </a:endParaRPr>
          </a:p>
          <a:p>
            <a:pPr lvl="1">
              <a:lnSpc>
                <a:spcPts val="500"/>
              </a:lnSpc>
              <a:spcBef>
                <a:spcPts val="22"/>
              </a:spcBef>
              <a:buFont typeface="Times New Roman"/>
              <a:buChar char="-"/>
            </a:pPr>
            <a:endParaRPr sz="500" dirty="0"/>
          </a:p>
        </p:txBody>
      </p:sp>
      <p:pic>
        <p:nvPicPr>
          <p:cNvPr id="36" name="Picture 35" descr="20170817205817_00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105" y="783642"/>
            <a:ext cx="2160137" cy="1527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4111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817205817_00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9032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49836" y="324421"/>
            <a:ext cx="6228501" cy="116808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-20" dirty="0" smtClean="0">
                <a:solidFill>
                  <a:srgbClr val="C00000"/>
                </a:solidFill>
                <a:latin typeface="Times New Roman"/>
                <a:cs typeface="Times New Roman"/>
              </a:rPr>
              <a:t>P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ure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14: Ta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k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ng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ti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on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1400"/>
              </a:lnSpc>
              <a:spcBef>
                <a:spcPts val="79"/>
              </a:spcBef>
            </a:pPr>
            <a:endParaRPr sz="1400" dirty="0"/>
          </a:p>
          <a:p>
            <a:pPr marL="12700">
              <a:lnSpc>
                <a:spcPct val="100000"/>
              </a:lnSpc>
            </a:pPr>
            <a:r>
              <a:rPr sz="1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4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to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r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y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Mercy told her grandmother about Mr. Banda and together they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ca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25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ee</a:t>
            </a:r>
            <a:r>
              <a:rPr sz="1400" spc="-20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Ch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-3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15" dirty="0" smtClean="0">
                <a:latin typeface="Times New Roman"/>
                <a:cs typeface="Times New Roman"/>
              </a:rPr>
              <a:t>p</a:t>
            </a:r>
            <a:r>
              <a:rPr sz="1400" spc="-30" dirty="0" smtClean="0">
                <a:latin typeface="Times New Roman"/>
                <a:cs typeface="Times New Roman"/>
              </a:rPr>
              <a:t>l</a:t>
            </a:r>
            <a:r>
              <a:rPr sz="1400" spc="-10" dirty="0" smtClean="0">
                <a:latin typeface="Times New Roman"/>
                <a:cs typeface="Times New Roman"/>
              </a:rPr>
              <a:t>i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nu</a:t>
            </a:r>
            <a:r>
              <a:rPr sz="1400" spc="-10" dirty="0" smtClean="0">
                <a:latin typeface="Times New Roman"/>
                <a:cs typeface="Times New Roman"/>
              </a:rPr>
              <a:t>m</a:t>
            </a:r>
            <a:r>
              <a:rPr sz="1400" spc="15" dirty="0" smtClean="0">
                <a:latin typeface="Times New Roman"/>
                <a:cs typeface="Times New Roman"/>
              </a:rPr>
              <a:t>b</a:t>
            </a:r>
            <a:r>
              <a:rPr sz="1400" spc="0" dirty="0" smtClean="0">
                <a:latin typeface="Times New Roman"/>
                <a:cs typeface="Times New Roman"/>
              </a:rPr>
              <a:t>er.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49837" y="5789929"/>
            <a:ext cx="2649220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72697" y="2103120"/>
            <a:ext cx="0" cy="3663950"/>
          </a:xfrm>
          <a:custGeom>
            <a:avLst/>
            <a:gdLst/>
            <a:ahLst/>
            <a:cxnLst/>
            <a:rect l="l" t="t" r="r" b="b"/>
            <a:pathLst>
              <a:path h="3663950">
                <a:moveTo>
                  <a:pt x="0" y="0"/>
                </a:moveTo>
                <a:lnTo>
                  <a:pt x="0" y="366395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49837" y="2080260"/>
            <a:ext cx="2649220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76197" y="2102485"/>
            <a:ext cx="0" cy="3664584"/>
          </a:xfrm>
          <a:custGeom>
            <a:avLst/>
            <a:gdLst/>
            <a:ahLst/>
            <a:cxnLst/>
            <a:rect l="l" t="t" r="r" b="b"/>
            <a:pathLst>
              <a:path h="3664584">
                <a:moveTo>
                  <a:pt x="0" y="0"/>
                </a:moveTo>
                <a:lnTo>
                  <a:pt x="0" y="3664584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10797" y="5744209"/>
            <a:ext cx="2527300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18416" y="2133600"/>
            <a:ext cx="0" cy="3602990"/>
          </a:xfrm>
          <a:custGeom>
            <a:avLst/>
            <a:gdLst/>
            <a:ahLst/>
            <a:cxnLst/>
            <a:rect l="l" t="t" r="r" b="b"/>
            <a:pathLst>
              <a:path h="3602990">
                <a:moveTo>
                  <a:pt x="0" y="0"/>
                </a:moveTo>
                <a:lnTo>
                  <a:pt x="0" y="360299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10797" y="2125979"/>
            <a:ext cx="2527300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30476" y="2132964"/>
            <a:ext cx="0" cy="3603625"/>
          </a:xfrm>
          <a:custGeom>
            <a:avLst/>
            <a:gdLst/>
            <a:ahLst/>
            <a:cxnLst/>
            <a:rect l="l" t="t" r="r" b="b"/>
            <a:pathLst>
              <a:path h="3603625">
                <a:moveTo>
                  <a:pt x="0" y="0"/>
                </a:moveTo>
                <a:lnTo>
                  <a:pt x="0" y="3603625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750179" y="2368296"/>
            <a:ext cx="2334577" cy="195808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10820">
              <a:lnSpc>
                <a:spcPct val="10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Discussion</a:t>
            </a:r>
            <a:endParaRPr lang="en-US" sz="1400" b="1" spc="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10820"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800"/>
              </a:lnSpc>
              <a:spcBef>
                <a:spcPts val="20"/>
              </a:spcBef>
            </a:pPr>
            <a:endParaRPr sz="800" dirty="0"/>
          </a:p>
          <a:p>
            <a:pPr marL="298450" marR="238125" indent="-285750">
              <a:lnSpc>
                <a:spcPts val="1600"/>
              </a:lnSpc>
              <a:buFont typeface="Wingdings" panose="05000000000000000000" pitchFamily="2" charset="2"/>
              <a:buChar char="§"/>
            </a:pPr>
            <a:r>
              <a:rPr sz="1400" spc="-2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t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key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m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ge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as u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15" dirty="0" smtClean="0">
                <a:latin typeface="Times New Roman"/>
                <a:cs typeface="Times New Roman"/>
              </a:rPr>
              <a:t>d</a:t>
            </a:r>
            <a:r>
              <a:rPr sz="1400" spc="0" dirty="0" smtClean="0">
                <a:latin typeface="Times New Roman"/>
                <a:cs typeface="Times New Roman"/>
              </a:rPr>
              <a:t>?</a:t>
            </a:r>
            <a:endParaRPr lang="en-US" sz="1400" spc="0" dirty="0" smtClean="0">
              <a:latin typeface="Times New Roman"/>
              <a:cs typeface="Times New Roman"/>
            </a:endParaRPr>
          </a:p>
          <a:p>
            <a:pPr marL="298450" marR="238125" indent="-285750">
              <a:lnSpc>
                <a:spcPts val="1600"/>
              </a:lnSpc>
              <a:buFont typeface="Wingdings" panose="05000000000000000000" pitchFamily="2" charset="2"/>
              <a:buChar char="§"/>
            </a:pPr>
            <a:r>
              <a:rPr lang="en-US" sz="1400" spc="-25" dirty="0" smtClean="0">
                <a:latin typeface="Times New Roman"/>
                <a:cs typeface="Times New Roman"/>
              </a:rPr>
              <a:t>W</a:t>
            </a:r>
            <a:r>
              <a:rPr lang="en-US" sz="1400" dirty="0" smtClean="0">
                <a:latin typeface="Times New Roman"/>
                <a:cs typeface="Times New Roman"/>
              </a:rPr>
              <a:t>h</a:t>
            </a:r>
            <a:r>
              <a:rPr lang="en-US" sz="1400" spc="15" dirty="0" smtClean="0">
                <a:latin typeface="Times New Roman"/>
                <a:cs typeface="Times New Roman"/>
              </a:rPr>
              <a:t>a</a:t>
            </a:r>
            <a:r>
              <a:rPr lang="en-US" sz="1400" dirty="0" smtClean="0">
                <a:latin typeface="Times New Roman"/>
                <a:cs typeface="Times New Roman"/>
              </a:rPr>
              <a:t>t</a:t>
            </a:r>
            <a:r>
              <a:rPr lang="en-US" sz="1400" spc="-5" dirty="0" smtClean="0">
                <a:latin typeface="Times New Roman"/>
                <a:cs typeface="Times New Roman"/>
              </a:rPr>
              <a:t> </a:t>
            </a:r>
            <a:r>
              <a:rPr lang="en-US" sz="1400" spc="-10" dirty="0">
                <a:latin typeface="Times New Roman"/>
                <a:cs typeface="Times New Roman"/>
              </a:rPr>
              <a:t>i</a:t>
            </a:r>
            <a:r>
              <a:rPr lang="en-US" sz="1400" dirty="0">
                <a:latin typeface="Times New Roman"/>
                <a:cs typeface="Times New Roman"/>
              </a:rPr>
              <a:t>s Chan</a:t>
            </a:r>
            <a:r>
              <a:rPr lang="en-US" sz="1400" spc="5" dirty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d</a:t>
            </a:r>
            <a:r>
              <a:rPr lang="en-US" sz="1400" spc="-20" dirty="0">
                <a:latin typeface="Times New Roman"/>
                <a:cs typeface="Times New Roman"/>
              </a:rPr>
              <a:t>o</a:t>
            </a:r>
            <a:r>
              <a:rPr lang="en-US" sz="1400" spc="-10" dirty="0">
                <a:latin typeface="Times New Roman"/>
                <a:cs typeface="Times New Roman"/>
              </a:rPr>
              <a:t>i</a:t>
            </a:r>
            <a:r>
              <a:rPr lang="en-US" sz="1400" spc="15" dirty="0">
                <a:latin typeface="Times New Roman"/>
                <a:cs typeface="Times New Roman"/>
              </a:rPr>
              <a:t>n</a:t>
            </a:r>
            <a:r>
              <a:rPr lang="en-US" sz="1400" dirty="0">
                <a:latin typeface="Times New Roman"/>
                <a:cs typeface="Times New Roman"/>
              </a:rPr>
              <a:t>g</a:t>
            </a:r>
            <a:r>
              <a:rPr lang="en-US" sz="1400" spc="-15" dirty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and </a:t>
            </a:r>
            <a:r>
              <a:rPr lang="en-US" sz="1400" spc="5" dirty="0">
                <a:latin typeface="Times New Roman"/>
                <a:cs typeface="Times New Roman"/>
              </a:rPr>
              <a:t>w</a:t>
            </a:r>
            <a:r>
              <a:rPr lang="en-US" sz="1400" spc="15" dirty="0">
                <a:latin typeface="Times New Roman"/>
                <a:cs typeface="Times New Roman"/>
              </a:rPr>
              <a:t>h</a:t>
            </a:r>
            <a:r>
              <a:rPr lang="en-US" sz="1400" dirty="0">
                <a:latin typeface="Times New Roman"/>
                <a:cs typeface="Times New Roman"/>
              </a:rPr>
              <a:t>y</a:t>
            </a:r>
            <a:r>
              <a:rPr lang="en-US" sz="1400" spc="-35" dirty="0">
                <a:latin typeface="Times New Roman"/>
                <a:cs typeface="Times New Roman"/>
              </a:rPr>
              <a:t> </a:t>
            </a:r>
            <a:r>
              <a:rPr lang="en-US" sz="1400" spc="-10" dirty="0">
                <a:latin typeface="Times New Roman"/>
                <a:cs typeface="Times New Roman"/>
              </a:rPr>
              <a:t>i</a:t>
            </a:r>
            <a:r>
              <a:rPr lang="en-US" sz="1400" dirty="0">
                <a:latin typeface="Times New Roman"/>
                <a:cs typeface="Times New Roman"/>
              </a:rPr>
              <a:t>s s</a:t>
            </a:r>
            <a:r>
              <a:rPr lang="en-US" sz="1400" spc="15" dirty="0">
                <a:latin typeface="Times New Roman"/>
                <a:cs typeface="Times New Roman"/>
              </a:rPr>
              <a:t>h</a:t>
            </a:r>
            <a:r>
              <a:rPr lang="en-US" sz="1400" dirty="0">
                <a:latin typeface="Times New Roman"/>
                <a:cs typeface="Times New Roman"/>
              </a:rPr>
              <a:t>e</a:t>
            </a:r>
            <a:r>
              <a:rPr lang="en-US" sz="1400" spc="-15" dirty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do</a:t>
            </a:r>
            <a:r>
              <a:rPr lang="en-US" sz="1400" spc="-10" dirty="0">
                <a:latin typeface="Times New Roman"/>
                <a:cs typeface="Times New Roman"/>
              </a:rPr>
              <a:t>i</a:t>
            </a:r>
            <a:r>
              <a:rPr lang="en-US" sz="1400" spc="15" dirty="0">
                <a:latin typeface="Times New Roman"/>
                <a:cs typeface="Times New Roman"/>
              </a:rPr>
              <a:t>n</a:t>
            </a:r>
            <a:r>
              <a:rPr lang="en-US" sz="1400" dirty="0">
                <a:latin typeface="Times New Roman"/>
                <a:cs typeface="Times New Roman"/>
              </a:rPr>
              <a:t>g</a:t>
            </a:r>
            <a:r>
              <a:rPr lang="en-US" sz="1400" spc="-15" dirty="0">
                <a:latin typeface="Times New Roman"/>
                <a:cs typeface="Times New Roman"/>
              </a:rPr>
              <a:t> </a:t>
            </a:r>
            <a:r>
              <a:rPr lang="en-US" sz="1400" spc="-10" dirty="0">
                <a:latin typeface="Times New Roman"/>
                <a:cs typeface="Times New Roman"/>
              </a:rPr>
              <a:t>i</a:t>
            </a:r>
            <a:r>
              <a:rPr lang="en-US" sz="1400" spc="5" dirty="0">
                <a:latin typeface="Times New Roman"/>
                <a:cs typeface="Times New Roman"/>
              </a:rPr>
              <a:t>t</a:t>
            </a:r>
            <a:r>
              <a:rPr lang="en-US" sz="1400" dirty="0" smtClean="0">
                <a:latin typeface="Times New Roman"/>
                <a:cs typeface="Times New Roman"/>
              </a:rPr>
              <a:t>?</a:t>
            </a:r>
          </a:p>
          <a:p>
            <a:pPr marL="298450" marR="238125" indent="-285750">
              <a:lnSpc>
                <a:spcPts val="1600"/>
              </a:lnSpc>
              <a:buFont typeface="Wingdings" panose="05000000000000000000" pitchFamily="2" charset="2"/>
              <a:buChar char="§"/>
            </a:pPr>
            <a:r>
              <a:rPr lang="en-US" sz="1400" spc="-25" dirty="0" smtClean="0">
                <a:latin typeface="Times New Roman"/>
                <a:cs typeface="Times New Roman"/>
              </a:rPr>
              <a:t>W</a:t>
            </a:r>
            <a:r>
              <a:rPr lang="en-US" sz="1400" dirty="0" smtClean="0">
                <a:latin typeface="Times New Roman"/>
                <a:cs typeface="Times New Roman"/>
              </a:rPr>
              <a:t>h</a:t>
            </a:r>
            <a:r>
              <a:rPr lang="en-US" sz="1400" spc="15" dirty="0" smtClean="0">
                <a:latin typeface="Times New Roman"/>
                <a:cs typeface="Times New Roman"/>
              </a:rPr>
              <a:t>a</a:t>
            </a:r>
            <a:r>
              <a:rPr lang="en-US" sz="1400" dirty="0" smtClean="0">
                <a:latin typeface="Times New Roman"/>
                <a:cs typeface="Times New Roman"/>
              </a:rPr>
              <a:t>t</a:t>
            </a:r>
            <a:r>
              <a:rPr lang="en-US" sz="1400" spc="-5" dirty="0" smtClean="0">
                <a:latin typeface="Times New Roman"/>
                <a:cs typeface="Times New Roman"/>
              </a:rPr>
              <a:t> </a:t>
            </a:r>
            <a:r>
              <a:rPr lang="en-US" sz="1400" spc="-10" dirty="0">
                <a:latin typeface="Times New Roman"/>
                <a:cs typeface="Times New Roman"/>
              </a:rPr>
              <a:t>i</a:t>
            </a:r>
            <a:r>
              <a:rPr lang="en-US" sz="1400" dirty="0">
                <a:latin typeface="Times New Roman"/>
                <a:cs typeface="Times New Roman"/>
              </a:rPr>
              <a:t>s </a:t>
            </a:r>
            <a:r>
              <a:rPr lang="en-US" sz="1400" spc="-10" dirty="0">
                <a:latin typeface="Times New Roman"/>
                <a:cs typeface="Times New Roman"/>
              </a:rPr>
              <a:t>t</a:t>
            </a:r>
            <a:r>
              <a:rPr lang="en-US" sz="1400" spc="15" dirty="0">
                <a:latin typeface="Times New Roman"/>
                <a:cs typeface="Times New Roman"/>
              </a:rPr>
              <a:t>h</a:t>
            </a:r>
            <a:r>
              <a:rPr lang="en-US" sz="1400" dirty="0">
                <a:latin typeface="Times New Roman"/>
                <a:cs typeface="Times New Roman"/>
              </a:rPr>
              <a:t>e</a:t>
            </a:r>
            <a:r>
              <a:rPr lang="en-US" sz="1400" spc="-15" dirty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nu</a:t>
            </a:r>
            <a:r>
              <a:rPr lang="en-US" sz="1400" spc="-10" dirty="0">
                <a:latin typeface="Times New Roman"/>
                <a:cs typeface="Times New Roman"/>
              </a:rPr>
              <a:t>m</a:t>
            </a:r>
            <a:r>
              <a:rPr lang="en-US" sz="1400" spc="15" dirty="0">
                <a:latin typeface="Times New Roman"/>
                <a:cs typeface="Times New Roman"/>
              </a:rPr>
              <a:t>b</a:t>
            </a:r>
            <a:r>
              <a:rPr lang="en-US" sz="1400" spc="-25" dirty="0">
                <a:latin typeface="Times New Roman"/>
                <a:cs typeface="Times New Roman"/>
              </a:rPr>
              <a:t>e</a:t>
            </a:r>
            <a:r>
              <a:rPr lang="en-US" sz="1400" dirty="0">
                <a:latin typeface="Times New Roman"/>
                <a:cs typeface="Times New Roman"/>
              </a:rPr>
              <a:t>r </a:t>
            </a:r>
            <a:r>
              <a:rPr lang="en-US" sz="1400" spc="-5" dirty="0">
                <a:latin typeface="Times New Roman"/>
                <a:cs typeface="Times New Roman"/>
              </a:rPr>
              <a:t>s</a:t>
            </a:r>
            <a:r>
              <a:rPr lang="en-US" sz="1400" spc="15" dirty="0">
                <a:latin typeface="Times New Roman"/>
                <a:cs typeface="Times New Roman"/>
              </a:rPr>
              <a:t>h</a:t>
            </a:r>
            <a:r>
              <a:rPr lang="en-US" sz="1400" dirty="0">
                <a:latin typeface="Times New Roman"/>
                <a:cs typeface="Times New Roman"/>
              </a:rPr>
              <a:t>e</a:t>
            </a:r>
            <a:r>
              <a:rPr lang="en-US" sz="1400" spc="-15" dirty="0">
                <a:latin typeface="Times New Roman"/>
                <a:cs typeface="Times New Roman"/>
              </a:rPr>
              <a:t> </a:t>
            </a:r>
            <a:r>
              <a:rPr lang="en-US" sz="1400" spc="-10" dirty="0">
                <a:latin typeface="Times New Roman"/>
                <a:cs typeface="Times New Roman"/>
              </a:rPr>
              <a:t>i</a:t>
            </a:r>
            <a:r>
              <a:rPr lang="en-US" sz="1400" dirty="0">
                <a:latin typeface="Times New Roman"/>
                <a:cs typeface="Times New Roman"/>
              </a:rPr>
              <a:t>s ph</a:t>
            </a:r>
            <a:r>
              <a:rPr lang="en-US" sz="1400" spc="-20" dirty="0">
                <a:latin typeface="Times New Roman"/>
                <a:cs typeface="Times New Roman"/>
              </a:rPr>
              <a:t>o</a:t>
            </a:r>
            <a:r>
              <a:rPr lang="en-US" sz="1400" dirty="0">
                <a:latin typeface="Times New Roman"/>
                <a:cs typeface="Times New Roman"/>
              </a:rPr>
              <a:t>n</a:t>
            </a:r>
            <a:r>
              <a:rPr lang="en-US" sz="1400" spc="-10" dirty="0">
                <a:latin typeface="Times New Roman"/>
                <a:cs typeface="Times New Roman"/>
              </a:rPr>
              <a:t>i</a:t>
            </a:r>
            <a:r>
              <a:rPr lang="en-US" sz="1400" spc="15" dirty="0">
                <a:latin typeface="Times New Roman"/>
                <a:cs typeface="Times New Roman"/>
              </a:rPr>
              <a:t>n</a:t>
            </a:r>
            <a:r>
              <a:rPr lang="en-US" sz="1400" dirty="0">
                <a:latin typeface="Times New Roman"/>
                <a:cs typeface="Times New Roman"/>
              </a:rPr>
              <a:t>g?</a:t>
            </a:r>
          </a:p>
          <a:p>
            <a:pPr marL="298450" marR="238125" indent="-285750">
              <a:lnSpc>
                <a:spcPts val="1600"/>
              </a:lnSpc>
              <a:buFont typeface="Wingdings" panose="05000000000000000000" pitchFamily="2" charset="2"/>
              <a:buChar char="§"/>
            </a:pPr>
            <a:endParaRPr lang="en-US" sz="1400" dirty="0">
              <a:latin typeface="Times New Roman"/>
              <a:cs typeface="Times New Roman"/>
            </a:endParaRPr>
          </a:p>
          <a:p>
            <a:pPr marL="298450" marR="238125" indent="-285750">
              <a:lnSpc>
                <a:spcPts val="1600"/>
              </a:lnSpc>
              <a:buFont typeface="Wingdings" panose="05000000000000000000" pitchFamily="2" charset="2"/>
              <a:buChar char="§"/>
            </a:pP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456231" y="5789929"/>
            <a:ext cx="2689860" cy="0"/>
          </a:xfrm>
          <a:custGeom>
            <a:avLst/>
            <a:gdLst/>
            <a:ahLst/>
            <a:cxnLst/>
            <a:rect l="l" t="t" r="r" b="b"/>
            <a:pathLst>
              <a:path w="2689860">
                <a:moveTo>
                  <a:pt x="0" y="0"/>
                </a:moveTo>
                <a:lnTo>
                  <a:pt x="268986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79092" y="2103120"/>
            <a:ext cx="0" cy="3663950"/>
          </a:xfrm>
          <a:custGeom>
            <a:avLst/>
            <a:gdLst/>
            <a:ahLst/>
            <a:cxnLst/>
            <a:rect l="l" t="t" r="r" b="b"/>
            <a:pathLst>
              <a:path h="3663950">
                <a:moveTo>
                  <a:pt x="0" y="0"/>
                </a:moveTo>
                <a:lnTo>
                  <a:pt x="0" y="366395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56231" y="2080260"/>
            <a:ext cx="2689860" cy="0"/>
          </a:xfrm>
          <a:custGeom>
            <a:avLst/>
            <a:gdLst/>
            <a:ahLst/>
            <a:cxnLst/>
            <a:rect l="l" t="t" r="r" b="b"/>
            <a:pathLst>
              <a:path w="2689860">
                <a:moveTo>
                  <a:pt x="0" y="0"/>
                </a:moveTo>
                <a:lnTo>
                  <a:pt x="268986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23231" y="2102485"/>
            <a:ext cx="0" cy="3664584"/>
          </a:xfrm>
          <a:custGeom>
            <a:avLst/>
            <a:gdLst/>
            <a:ahLst/>
            <a:cxnLst/>
            <a:rect l="l" t="t" r="r" b="b"/>
            <a:pathLst>
              <a:path h="3664584">
                <a:moveTo>
                  <a:pt x="0" y="0"/>
                </a:moveTo>
                <a:lnTo>
                  <a:pt x="0" y="3664584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17192" y="5744209"/>
            <a:ext cx="2567940" cy="0"/>
          </a:xfrm>
          <a:custGeom>
            <a:avLst/>
            <a:gdLst/>
            <a:ahLst/>
            <a:cxnLst/>
            <a:rect l="l" t="t" r="r" b="b"/>
            <a:pathLst>
              <a:path w="2567940">
                <a:moveTo>
                  <a:pt x="0" y="0"/>
                </a:moveTo>
                <a:lnTo>
                  <a:pt x="256794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24812" y="2133600"/>
            <a:ext cx="0" cy="3602990"/>
          </a:xfrm>
          <a:custGeom>
            <a:avLst/>
            <a:gdLst/>
            <a:ahLst/>
            <a:cxnLst/>
            <a:rect l="l" t="t" r="r" b="b"/>
            <a:pathLst>
              <a:path h="3602990">
                <a:moveTo>
                  <a:pt x="0" y="0"/>
                </a:moveTo>
                <a:lnTo>
                  <a:pt x="0" y="360299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17192" y="2125979"/>
            <a:ext cx="2567940" cy="0"/>
          </a:xfrm>
          <a:custGeom>
            <a:avLst/>
            <a:gdLst/>
            <a:ahLst/>
            <a:cxnLst/>
            <a:rect l="l" t="t" r="r" b="b"/>
            <a:pathLst>
              <a:path w="2567940">
                <a:moveTo>
                  <a:pt x="0" y="0"/>
                </a:moveTo>
                <a:lnTo>
                  <a:pt x="256794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077512" y="2132964"/>
            <a:ext cx="0" cy="3603625"/>
          </a:xfrm>
          <a:custGeom>
            <a:avLst/>
            <a:gdLst/>
            <a:ahLst/>
            <a:cxnLst/>
            <a:rect l="l" t="t" r="r" b="b"/>
            <a:pathLst>
              <a:path h="3603625">
                <a:moveTo>
                  <a:pt x="0" y="0"/>
                </a:moveTo>
                <a:lnTo>
                  <a:pt x="0" y="3603625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659049" y="2330709"/>
            <a:ext cx="2338197" cy="211442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817880">
              <a:lnSpc>
                <a:spcPct val="100000"/>
              </a:lnSpc>
            </a:pPr>
            <a:r>
              <a:rPr sz="1400" b="1" spc="5" dirty="0" smtClean="0">
                <a:solidFill>
                  <a:srgbClr val="006FC0"/>
                </a:solidFill>
                <a:latin typeface="Times New Roman"/>
                <a:cs typeface="Times New Roman"/>
              </a:rPr>
              <a:t>A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n</a:t>
            </a:r>
            <a:r>
              <a:rPr sz="1400" b="1" spc="-25" dirty="0" smtClean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r>
              <a:rPr sz="1400" b="1" spc="25" dirty="0" smtClean="0">
                <a:solidFill>
                  <a:srgbClr val="006FC0"/>
                </a:solidFill>
                <a:latin typeface="Times New Roman"/>
                <a:cs typeface="Times New Roman"/>
              </a:rPr>
              <a:t>w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e</a:t>
            </a:r>
            <a:r>
              <a:rPr sz="1400" b="1" spc="-5" dirty="0" smtClean="0">
                <a:solidFill>
                  <a:srgbClr val="006FC0"/>
                </a:solidFill>
                <a:latin typeface="Times New Roman"/>
                <a:cs typeface="Times New Roman"/>
              </a:rPr>
              <a:t>r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750"/>
              </a:lnSpc>
              <a:spcBef>
                <a:spcPts val="38"/>
              </a:spcBef>
            </a:pPr>
            <a:endParaRPr sz="750" dirty="0"/>
          </a:p>
          <a:p>
            <a:pPr marL="298450" marR="12700" indent="-285750">
              <a:lnSpc>
                <a:spcPts val="1639"/>
              </a:lnSpc>
              <a:buFont typeface="Wingdings" panose="05000000000000000000" pitchFamily="2" charset="2"/>
              <a:buChar char="§"/>
            </a:pPr>
            <a:r>
              <a:rPr sz="1400" spc="-15" dirty="0" smtClean="0">
                <a:latin typeface="Times New Roman"/>
                <a:cs typeface="Times New Roman"/>
              </a:rPr>
              <a:t>K</a:t>
            </a:r>
            <a:r>
              <a:rPr sz="1400" spc="1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y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m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-5" dirty="0" smtClean="0">
                <a:latin typeface="Times New Roman"/>
                <a:cs typeface="Times New Roman"/>
              </a:rPr>
              <a:t>ss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ge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4</a:t>
            </a:r>
            <a:r>
              <a:rPr sz="1400" spc="0" dirty="0" smtClean="0">
                <a:latin typeface="Times New Roman"/>
                <a:cs typeface="Times New Roman"/>
              </a:rPr>
              <a:t>:</a:t>
            </a:r>
            <a:r>
              <a:rPr sz="1400" spc="-10" dirty="0" smtClean="0"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latin typeface="Times New Roman"/>
                <a:cs typeface="Times New Roman"/>
              </a:rPr>
              <a:t>I can</a:t>
            </a:r>
            <a:r>
              <a:rPr sz="1400" b="1" spc="5" dirty="0" smtClean="0"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latin typeface="Times New Roman"/>
                <a:cs typeface="Times New Roman"/>
              </a:rPr>
              <a:t>get he</a:t>
            </a:r>
            <a:r>
              <a:rPr sz="1400" b="1" spc="-10" dirty="0" smtClean="0">
                <a:latin typeface="Times New Roman"/>
                <a:cs typeface="Times New Roman"/>
              </a:rPr>
              <a:t>l</a:t>
            </a:r>
            <a:r>
              <a:rPr sz="1400" b="1" spc="0" dirty="0" smtClean="0">
                <a:latin typeface="Times New Roman"/>
                <a:cs typeface="Times New Roman"/>
              </a:rPr>
              <a:t>p</a:t>
            </a:r>
            <a:r>
              <a:rPr sz="1400" b="1" spc="0" dirty="0" smtClean="0">
                <a:latin typeface="Times New Roman"/>
                <a:cs typeface="Times New Roman"/>
              </a:rPr>
              <a:t>!</a:t>
            </a:r>
            <a:endParaRPr lang="en-US" sz="1400" b="1" spc="0" dirty="0" smtClean="0">
              <a:latin typeface="Times New Roman"/>
              <a:cs typeface="Times New Roman"/>
            </a:endParaRPr>
          </a:p>
          <a:p>
            <a:pPr marL="298450" marR="12700" indent="-285750">
              <a:lnSpc>
                <a:spcPts val="1639"/>
              </a:lnSpc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Times New Roman"/>
                <a:cs typeface="Times New Roman"/>
              </a:rPr>
              <a:t>Mercy is calling the free Child Helpline number where she can get help.</a:t>
            </a:r>
          </a:p>
          <a:p>
            <a:pPr marL="298450" marR="12700" indent="-285750">
              <a:lnSpc>
                <a:spcPts val="1639"/>
              </a:lnSpc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Times New Roman"/>
                <a:cs typeface="Times New Roman"/>
              </a:rPr>
              <a:t>The number is 116.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6" name="object 27"/>
          <p:cNvSpPr/>
          <p:nvPr/>
        </p:nvSpPr>
        <p:spPr>
          <a:xfrm>
            <a:off x="7389931" y="5789929"/>
            <a:ext cx="2778760" cy="0"/>
          </a:xfrm>
          <a:custGeom>
            <a:avLst/>
            <a:gdLst/>
            <a:ahLst/>
            <a:cxnLst/>
            <a:rect l="l" t="t" r="r" b="b"/>
            <a:pathLst>
              <a:path w="2778760">
                <a:moveTo>
                  <a:pt x="0" y="0"/>
                </a:moveTo>
                <a:lnTo>
                  <a:pt x="277876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8"/>
          <p:cNvSpPr/>
          <p:nvPr/>
        </p:nvSpPr>
        <p:spPr>
          <a:xfrm>
            <a:off x="7412791" y="2103120"/>
            <a:ext cx="0" cy="3663950"/>
          </a:xfrm>
          <a:custGeom>
            <a:avLst/>
            <a:gdLst/>
            <a:ahLst/>
            <a:cxnLst/>
            <a:rect l="l" t="t" r="r" b="b"/>
            <a:pathLst>
              <a:path h="3663950">
                <a:moveTo>
                  <a:pt x="0" y="0"/>
                </a:moveTo>
                <a:lnTo>
                  <a:pt x="0" y="366395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9"/>
          <p:cNvSpPr/>
          <p:nvPr/>
        </p:nvSpPr>
        <p:spPr>
          <a:xfrm>
            <a:off x="7389931" y="2080260"/>
            <a:ext cx="2778760" cy="0"/>
          </a:xfrm>
          <a:custGeom>
            <a:avLst/>
            <a:gdLst/>
            <a:ahLst/>
            <a:cxnLst/>
            <a:rect l="l" t="t" r="r" b="b"/>
            <a:pathLst>
              <a:path w="2778760">
                <a:moveTo>
                  <a:pt x="0" y="0"/>
                </a:moveTo>
                <a:lnTo>
                  <a:pt x="277876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30"/>
          <p:cNvSpPr/>
          <p:nvPr/>
        </p:nvSpPr>
        <p:spPr>
          <a:xfrm>
            <a:off x="10145831" y="2102485"/>
            <a:ext cx="0" cy="3664584"/>
          </a:xfrm>
          <a:custGeom>
            <a:avLst/>
            <a:gdLst/>
            <a:ahLst/>
            <a:cxnLst/>
            <a:rect l="l" t="t" r="r" b="b"/>
            <a:pathLst>
              <a:path h="3664584">
                <a:moveTo>
                  <a:pt x="0" y="0"/>
                </a:moveTo>
                <a:lnTo>
                  <a:pt x="0" y="3664584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1"/>
          <p:cNvSpPr/>
          <p:nvPr/>
        </p:nvSpPr>
        <p:spPr>
          <a:xfrm>
            <a:off x="7450891" y="5744209"/>
            <a:ext cx="2656839" cy="0"/>
          </a:xfrm>
          <a:custGeom>
            <a:avLst/>
            <a:gdLst/>
            <a:ahLst/>
            <a:cxnLst/>
            <a:rect l="l" t="t" r="r" b="b"/>
            <a:pathLst>
              <a:path w="2656839">
                <a:moveTo>
                  <a:pt x="0" y="0"/>
                </a:moveTo>
                <a:lnTo>
                  <a:pt x="2656839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2"/>
          <p:cNvSpPr/>
          <p:nvPr/>
        </p:nvSpPr>
        <p:spPr>
          <a:xfrm>
            <a:off x="7458512" y="2133600"/>
            <a:ext cx="0" cy="3602990"/>
          </a:xfrm>
          <a:custGeom>
            <a:avLst/>
            <a:gdLst/>
            <a:ahLst/>
            <a:cxnLst/>
            <a:rect l="l" t="t" r="r" b="b"/>
            <a:pathLst>
              <a:path h="3602990">
                <a:moveTo>
                  <a:pt x="0" y="0"/>
                </a:moveTo>
                <a:lnTo>
                  <a:pt x="0" y="360299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3"/>
          <p:cNvSpPr/>
          <p:nvPr/>
        </p:nvSpPr>
        <p:spPr>
          <a:xfrm>
            <a:off x="7450891" y="2125979"/>
            <a:ext cx="2656839" cy="0"/>
          </a:xfrm>
          <a:custGeom>
            <a:avLst/>
            <a:gdLst/>
            <a:ahLst/>
            <a:cxnLst/>
            <a:rect l="l" t="t" r="r" b="b"/>
            <a:pathLst>
              <a:path w="2656839">
                <a:moveTo>
                  <a:pt x="0" y="0"/>
                </a:moveTo>
                <a:lnTo>
                  <a:pt x="2656839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4"/>
          <p:cNvSpPr/>
          <p:nvPr/>
        </p:nvSpPr>
        <p:spPr>
          <a:xfrm>
            <a:off x="10100112" y="2132964"/>
            <a:ext cx="0" cy="3603625"/>
          </a:xfrm>
          <a:custGeom>
            <a:avLst/>
            <a:gdLst/>
            <a:ahLst/>
            <a:cxnLst/>
            <a:rect l="l" t="t" r="r" b="b"/>
            <a:pathLst>
              <a:path h="3603625">
                <a:moveTo>
                  <a:pt x="0" y="0"/>
                </a:moveTo>
                <a:lnTo>
                  <a:pt x="0" y="3603625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5"/>
          <p:cNvSpPr txBox="1"/>
          <p:nvPr/>
        </p:nvSpPr>
        <p:spPr>
          <a:xfrm>
            <a:off x="7593513" y="2211959"/>
            <a:ext cx="2380615" cy="3363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5715" algn="ctr">
              <a:lnSpc>
                <a:spcPct val="100000"/>
              </a:lnSpc>
            </a:pPr>
            <a:r>
              <a:rPr sz="1400" b="1" i="1" dirty="0" smtClean="0">
                <a:solidFill>
                  <a:srgbClr val="00AF50"/>
                </a:solidFill>
                <a:latin typeface="Times New Roman"/>
                <a:cs typeface="Times New Roman"/>
              </a:rPr>
              <a:t>Sugges</a:t>
            </a:r>
            <a:r>
              <a:rPr sz="1400" b="1" i="1" spc="-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ons</a:t>
            </a:r>
            <a:r>
              <a:rPr sz="1400" b="1" i="1" spc="5" dirty="0" smtClean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f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or Fac</a:t>
            </a:r>
            <a:r>
              <a:rPr sz="1400" b="1" i="1" spc="-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400" b="1" i="1" spc="5" dirty="0" smtClean="0">
                <a:solidFill>
                  <a:srgbClr val="00AF50"/>
                </a:solidFill>
                <a:latin typeface="Times New Roman"/>
                <a:cs typeface="Times New Roman"/>
              </a:rPr>
              <a:t>l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it</a:t>
            </a:r>
            <a:r>
              <a:rPr sz="1400" b="1" i="1" spc="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a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or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800"/>
              </a:lnSpc>
              <a:spcBef>
                <a:spcPts val="31"/>
              </a:spcBef>
            </a:pPr>
            <a:endParaRPr sz="800" dirty="0"/>
          </a:p>
          <a:p>
            <a:pPr marL="12700" marR="16510" algn="just">
              <a:lnSpc>
                <a:spcPts val="1260"/>
              </a:lnSpc>
            </a:pPr>
            <a:r>
              <a:rPr sz="1100" i="1" dirty="0" smtClean="0">
                <a:latin typeface="Times New Roman"/>
                <a:cs typeface="Times New Roman"/>
              </a:rPr>
              <a:t>H</a:t>
            </a:r>
            <a:r>
              <a:rPr sz="1100" i="1" spc="-10" dirty="0" smtClean="0">
                <a:latin typeface="Times New Roman"/>
                <a:cs typeface="Times New Roman"/>
              </a:rPr>
              <a:t>er</a:t>
            </a:r>
            <a:r>
              <a:rPr sz="1100" i="1" spc="0" dirty="0" smtClean="0">
                <a:latin typeface="Times New Roman"/>
                <a:cs typeface="Times New Roman"/>
              </a:rPr>
              <a:t>e  </a:t>
            </a:r>
            <a:r>
              <a:rPr sz="1100" i="1" spc="105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a</a:t>
            </a:r>
            <a:r>
              <a:rPr sz="1100" i="1" spc="10" dirty="0" smtClean="0">
                <a:latin typeface="Times New Roman"/>
                <a:cs typeface="Times New Roman"/>
              </a:rPr>
              <a:t>r</a:t>
            </a:r>
            <a:r>
              <a:rPr sz="1100" i="1" spc="0" dirty="0" smtClean="0">
                <a:latin typeface="Times New Roman"/>
                <a:cs typeface="Times New Roman"/>
              </a:rPr>
              <a:t>e  </a:t>
            </a:r>
            <a:r>
              <a:rPr sz="1100" i="1" spc="105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s</a:t>
            </a:r>
            <a:r>
              <a:rPr sz="1100" i="1" spc="5" dirty="0" smtClean="0">
                <a:latin typeface="Times New Roman"/>
                <a:cs typeface="Times New Roman"/>
              </a:rPr>
              <a:t>o</a:t>
            </a:r>
            <a:r>
              <a:rPr sz="1100" i="1" spc="0" dirty="0" smtClean="0">
                <a:latin typeface="Times New Roman"/>
                <a:cs typeface="Times New Roman"/>
              </a:rPr>
              <a:t>me  </a:t>
            </a:r>
            <a:r>
              <a:rPr sz="1100" i="1" spc="125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a</a:t>
            </a:r>
            <a:r>
              <a:rPr sz="1100" i="1" spc="-10" dirty="0" smtClean="0">
                <a:latin typeface="Times New Roman"/>
                <a:cs typeface="Times New Roman"/>
              </a:rPr>
              <a:t>cti</a:t>
            </a:r>
            <a:r>
              <a:rPr sz="1100" i="1" spc="5" dirty="0" smtClean="0">
                <a:latin typeface="Times New Roman"/>
                <a:cs typeface="Times New Roman"/>
              </a:rPr>
              <a:t>on</a:t>
            </a:r>
            <a:r>
              <a:rPr sz="1100" i="1" spc="0" dirty="0" smtClean="0">
                <a:latin typeface="Times New Roman"/>
                <a:cs typeface="Times New Roman"/>
              </a:rPr>
              <a:t>s  </a:t>
            </a:r>
            <a:r>
              <a:rPr sz="1100" i="1" spc="105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t</a:t>
            </a:r>
            <a:r>
              <a:rPr sz="1100" i="1" spc="0" dirty="0" smtClean="0">
                <a:latin typeface="Times New Roman"/>
                <a:cs typeface="Times New Roman"/>
              </a:rPr>
              <a:t>o  </a:t>
            </a:r>
            <a:r>
              <a:rPr sz="1100" i="1" spc="120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h</a:t>
            </a:r>
            <a:r>
              <a:rPr sz="1100" i="1" spc="-10" dirty="0" smtClean="0">
                <a:latin typeface="Times New Roman"/>
                <a:cs typeface="Times New Roman"/>
              </a:rPr>
              <a:t>el</a:t>
            </a:r>
            <a:r>
              <a:rPr sz="1100" i="1" spc="0" dirty="0" smtClean="0">
                <a:latin typeface="Times New Roman"/>
                <a:cs typeface="Times New Roman"/>
              </a:rPr>
              <a:t>p  </a:t>
            </a:r>
            <a:r>
              <a:rPr sz="1100" i="1" spc="120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u</a:t>
            </a:r>
            <a:r>
              <a:rPr sz="1100" i="1" spc="0" dirty="0" smtClean="0">
                <a:latin typeface="Times New Roman"/>
                <a:cs typeface="Times New Roman"/>
              </a:rPr>
              <a:t>s </a:t>
            </a:r>
            <a:r>
              <a:rPr sz="1100" i="1" spc="-10" dirty="0" smtClean="0">
                <a:latin typeface="Times New Roman"/>
                <a:cs typeface="Times New Roman"/>
              </a:rPr>
              <a:t>re</a:t>
            </a:r>
            <a:r>
              <a:rPr sz="1100" i="1" spc="0" dirty="0" smtClean="0">
                <a:latin typeface="Times New Roman"/>
                <a:cs typeface="Times New Roman"/>
              </a:rPr>
              <a:t>m</a:t>
            </a:r>
            <a:r>
              <a:rPr sz="1100" i="1" spc="-10" dirty="0" smtClean="0">
                <a:latin typeface="Times New Roman"/>
                <a:cs typeface="Times New Roman"/>
              </a:rPr>
              <a:t>e</a:t>
            </a:r>
            <a:r>
              <a:rPr sz="1100" i="1" spc="0" dirty="0" smtClean="0">
                <a:latin typeface="Times New Roman"/>
                <a:cs typeface="Times New Roman"/>
              </a:rPr>
              <a:t>m</a:t>
            </a:r>
            <a:r>
              <a:rPr sz="1100" i="1" spc="5" dirty="0" smtClean="0">
                <a:latin typeface="Times New Roman"/>
                <a:cs typeface="Times New Roman"/>
              </a:rPr>
              <a:t>b</a:t>
            </a:r>
            <a:r>
              <a:rPr sz="1100" i="1" spc="-10" dirty="0" smtClean="0">
                <a:latin typeface="Times New Roman"/>
                <a:cs typeface="Times New Roman"/>
              </a:rPr>
              <a:t>e</a:t>
            </a:r>
            <a:r>
              <a:rPr sz="1100" i="1" spc="0" dirty="0" smtClean="0">
                <a:latin typeface="Times New Roman"/>
                <a:cs typeface="Times New Roman"/>
              </a:rPr>
              <a:t>r</a:t>
            </a:r>
            <a:r>
              <a:rPr sz="1100" i="1" spc="15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t</a:t>
            </a:r>
            <a:r>
              <a:rPr sz="1100" i="1" spc="5" dirty="0" smtClean="0">
                <a:latin typeface="Times New Roman"/>
                <a:cs typeface="Times New Roman"/>
              </a:rPr>
              <a:t>h</a:t>
            </a:r>
            <a:r>
              <a:rPr sz="1100" i="1" spc="0" dirty="0" smtClean="0">
                <a:latin typeface="Times New Roman"/>
                <a:cs typeface="Times New Roman"/>
              </a:rPr>
              <a:t>e</a:t>
            </a:r>
            <a:r>
              <a:rPr sz="1100" i="1" spc="15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Ch</a:t>
            </a:r>
            <a:r>
              <a:rPr sz="1100" i="1" spc="-10" dirty="0" smtClean="0">
                <a:latin typeface="Times New Roman"/>
                <a:cs typeface="Times New Roman"/>
              </a:rPr>
              <a:t>il</a:t>
            </a:r>
            <a:r>
              <a:rPr sz="1100" i="1" spc="0" dirty="0" smtClean="0">
                <a:latin typeface="Times New Roman"/>
                <a:cs typeface="Times New Roman"/>
              </a:rPr>
              <a:t>d</a:t>
            </a:r>
            <a:r>
              <a:rPr sz="1100" i="1" spc="30" dirty="0" smtClean="0">
                <a:latin typeface="Times New Roman"/>
                <a:cs typeface="Times New Roman"/>
              </a:rPr>
              <a:t> </a:t>
            </a:r>
            <a:r>
              <a:rPr sz="1100" i="1" spc="0" dirty="0" smtClean="0">
                <a:latin typeface="Times New Roman"/>
                <a:cs typeface="Times New Roman"/>
              </a:rPr>
              <a:t>H</a:t>
            </a:r>
            <a:r>
              <a:rPr sz="1100" i="1" spc="-10" dirty="0" smtClean="0">
                <a:latin typeface="Times New Roman"/>
                <a:cs typeface="Times New Roman"/>
              </a:rPr>
              <a:t>el</a:t>
            </a:r>
            <a:r>
              <a:rPr sz="1100" i="1" spc="5" dirty="0" smtClean="0">
                <a:latin typeface="Times New Roman"/>
                <a:cs typeface="Times New Roman"/>
              </a:rPr>
              <a:t>p</a:t>
            </a:r>
            <a:r>
              <a:rPr sz="1100" i="1" spc="-10" dirty="0" smtClean="0">
                <a:latin typeface="Times New Roman"/>
                <a:cs typeface="Times New Roman"/>
              </a:rPr>
              <a:t>li</a:t>
            </a:r>
            <a:r>
              <a:rPr sz="1100" i="1" spc="5" dirty="0" smtClean="0">
                <a:latin typeface="Times New Roman"/>
                <a:cs typeface="Times New Roman"/>
              </a:rPr>
              <a:t>n</a:t>
            </a:r>
            <a:r>
              <a:rPr sz="1100" i="1" spc="0" dirty="0" smtClean="0">
                <a:latin typeface="Times New Roman"/>
                <a:cs typeface="Times New Roman"/>
              </a:rPr>
              <a:t>e</a:t>
            </a:r>
            <a:r>
              <a:rPr sz="1100" i="1" spc="15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n</a:t>
            </a:r>
            <a:r>
              <a:rPr sz="1100" i="1" spc="-10" dirty="0" smtClean="0">
                <a:latin typeface="Times New Roman"/>
                <a:cs typeface="Times New Roman"/>
              </a:rPr>
              <a:t>u</a:t>
            </a:r>
            <a:r>
              <a:rPr sz="1100" i="1" spc="0" dirty="0" smtClean="0">
                <a:latin typeface="Times New Roman"/>
                <a:cs typeface="Times New Roman"/>
              </a:rPr>
              <a:t>m</a:t>
            </a:r>
            <a:r>
              <a:rPr sz="1100" i="1" spc="5" dirty="0" smtClean="0">
                <a:latin typeface="Times New Roman"/>
                <a:cs typeface="Times New Roman"/>
              </a:rPr>
              <a:t>b</a:t>
            </a:r>
            <a:r>
              <a:rPr sz="1100" i="1" spc="-10" dirty="0" smtClean="0">
                <a:latin typeface="Times New Roman"/>
                <a:cs typeface="Times New Roman"/>
              </a:rPr>
              <a:t>e</a:t>
            </a:r>
            <a:r>
              <a:rPr sz="1100" i="1" spc="0" dirty="0" smtClean="0">
                <a:latin typeface="Times New Roman"/>
                <a:cs typeface="Times New Roman"/>
              </a:rPr>
              <a:t>r</a:t>
            </a:r>
            <a:r>
              <a:rPr sz="1100" i="1" spc="15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a</a:t>
            </a:r>
            <a:r>
              <a:rPr sz="1100" i="1" spc="5" dirty="0" smtClean="0">
                <a:latin typeface="Times New Roman"/>
                <a:cs typeface="Times New Roman"/>
              </a:rPr>
              <a:t>n</a:t>
            </a:r>
            <a:r>
              <a:rPr sz="1100" i="1" spc="0" dirty="0" smtClean="0">
                <a:latin typeface="Times New Roman"/>
                <a:cs typeface="Times New Roman"/>
              </a:rPr>
              <a:t>d </a:t>
            </a:r>
            <a:r>
              <a:rPr sz="1100" i="1" spc="-10" dirty="0" smtClean="0">
                <a:latin typeface="Times New Roman"/>
                <a:cs typeface="Times New Roman"/>
              </a:rPr>
              <a:t>t</a:t>
            </a:r>
            <a:r>
              <a:rPr sz="1100" i="1" spc="5" dirty="0" smtClean="0">
                <a:latin typeface="Times New Roman"/>
                <a:cs typeface="Times New Roman"/>
              </a:rPr>
              <a:t>h</a:t>
            </a:r>
            <a:r>
              <a:rPr sz="1100" i="1" spc="0" dirty="0" smtClean="0">
                <a:latin typeface="Times New Roman"/>
                <a:cs typeface="Times New Roman"/>
              </a:rPr>
              <a:t>e</a:t>
            </a:r>
            <a:r>
              <a:rPr sz="1100" i="1" spc="-5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f</a:t>
            </a:r>
            <a:r>
              <a:rPr sz="1100" i="1" spc="5" dirty="0" smtClean="0">
                <a:latin typeface="Times New Roman"/>
                <a:cs typeface="Times New Roman"/>
              </a:rPr>
              <a:t>ou</a:t>
            </a:r>
            <a:r>
              <a:rPr sz="1100" i="1" spc="0" dirty="0" smtClean="0">
                <a:latin typeface="Times New Roman"/>
                <a:cs typeface="Times New Roman"/>
              </a:rPr>
              <a:t>r</a:t>
            </a:r>
            <a:r>
              <a:rPr sz="1100" i="1" spc="-5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ke</a:t>
            </a:r>
            <a:r>
              <a:rPr sz="1100" i="1" spc="0" dirty="0" smtClean="0">
                <a:latin typeface="Times New Roman"/>
                <a:cs typeface="Times New Roman"/>
              </a:rPr>
              <a:t>y</a:t>
            </a:r>
            <a:r>
              <a:rPr sz="1100" i="1" spc="-5" dirty="0" smtClean="0">
                <a:latin typeface="Times New Roman"/>
                <a:cs typeface="Times New Roman"/>
              </a:rPr>
              <a:t> </a:t>
            </a:r>
            <a:r>
              <a:rPr sz="1100" i="1" spc="0" dirty="0" smtClean="0">
                <a:latin typeface="Times New Roman"/>
                <a:cs typeface="Times New Roman"/>
              </a:rPr>
              <a:t>m</a:t>
            </a:r>
            <a:r>
              <a:rPr sz="1100" i="1" spc="-10" dirty="0" smtClean="0">
                <a:latin typeface="Times New Roman"/>
                <a:cs typeface="Times New Roman"/>
              </a:rPr>
              <a:t>ess</a:t>
            </a:r>
            <a:r>
              <a:rPr sz="1100" i="1" spc="5" dirty="0" smtClean="0">
                <a:latin typeface="Times New Roman"/>
                <a:cs typeface="Times New Roman"/>
              </a:rPr>
              <a:t>ag</a:t>
            </a:r>
            <a:r>
              <a:rPr sz="1100" i="1" spc="-10" dirty="0" smtClean="0">
                <a:latin typeface="Times New Roman"/>
                <a:cs typeface="Times New Roman"/>
              </a:rPr>
              <a:t>es</a:t>
            </a:r>
            <a:r>
              <a:rPr sz="1100" i="1" spc="0" dirty="0" smtClean="0">
                <a:latin typeface="Times New Roman"/>
                <a:cs typeface="Times New Roman"/>
              </a:rPr>
              <a:t>:</a:t>
            </a:r>
            <a:endParaRPr sz="1100" dirty="0">
              <a:latin typeface="Times New Roman"/>
              <a:cs typeface="Times New Roman"/>
            </a:endParaRPr>
          </a:p>
          <a:p>
            <a:pPr>
              <a:lnSpc>
                <a:spcPts val="600"/>
              </a:lnSpc>
              <a:spcBef>
                <a:spcPts val="22"/>
              </a:spcBef>
            </a:pPr>
            <a:endParaRPr sz="600" dirty="0"/>
          </a:p>
          <a:p>
            <a:pPr marL="184150" marR="12700" indent="-171450" algn="just">
              <a:lnSpc>
                <a:spcPts val="1260"/>
              </a:lnSpc>
              <a:buFont typeface="Wingdings" panose="05000000000000000000" pitchFamily="2" charset="2"/>
              <a:buChar char="§"/>
              <a:tabLst>
                <a:tab pos="162560" algn="l"/>
              </a:tabLst>
            </a:pPr>
            <a:r>
              <a:rPr sz="1100" b="1" i="1" spc="0" dirty="0" smtClean="0">
                <a:latin typeface="Times New Roman"/>
                <a:cs typeface="Times New Roman"/>
              </a:rPr>
              <a:t>I </a:t>
            </a:r>
            <a:r>
              <a:rPr sz="1100" b="1" i="1" spc="60" dirty="0" smtClean="0">
                <a:latin typeface="Times New Roman"/>
                <a:cs typeface="Times New Roman"/>
              </a:rPr>
              <a:t> </a:t>
            </a:r>
            <a:r>
              <a:rPr sz="1100" b="1" i="1" spc="5" dirty="0" smtClean="0">
                <a:latin typeface="Times New Roman"/>
                <a:cs typeface="Times New Roman"/>
              </a:rPr>
              <a:t>a</a:t>
            </a:r>
            <a:r>
              <a:rPr sz="1100" b="1" i="1" spc="0" dirty="0" smtClean="0">
                <a:latin typeface="Times New Roman"/>
                <a:cs typeface="Times New Roman"/>
              </a:rPr>
              <a:t>m </a:t>
            </a:r>
            <a:r>
              <a:rPr sz="1100" b="1" i="1" spc="70" dirty="0" smtClean="0">
                <a:latin typeface="Times New Roman"/>
                <a:cs typeface="Times New Roman"/>
              </a:rPr>
              <a:t> </a:t>
            </a:r>
            <a:r>
              <a:rPr lang="en-US" sz="1100" b="1" i="1" spc="-10" dirty="0" smtClean="0">
                <a:latin typeface="Times New Roman"/>
                <a:cs typeface="Times New Roman"/>
              </a:rPr>
              <a:t>special</a:t>
            </a:r>
            <a:r>
              <a:rPr sz="1100" b="1" i="1" spc="0" dirty="0" smtClean="0">
                <a:latin typeface="Times New Roman"/>
                <a:cs typeface="Times New Roman"/>
              </a:rPr>
              <a:t> </a:t>
            </a:r>
            <a:r>
              <a:rPr sz="1100" b="1" i="1" spc="65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(</a:t>
            </a:r>
            <a:r>
              <a:rPr sz="1100" i="1" spc="5" dirty="0" smtClean="0">
                <a:latin typeface="Times New Roman"/>
                <a:cs typeface="Times New Roman"/>
              </a:rPr>
              <a:t>ho</a:t>
            </a:r>
            <a:r>
              <a:rPr sz="1100" i="1" spc="-10" dirty="0" smtClean="0">
                <a:latin typeface="Times New Roman"/>
                <a:cs typeface="Times New Roman"/>
              </a:rPr>
              <a:t>l</a:t>
            </a:r>
            <a:r>
              <a:rPr sz="1100" i="1" spc="0" dirty="0" smtClean="0">
                <a:latin typeface="Times New Roman"/>
                <a:cs typeface="Times New Roman"/>
              </a:rPr>
              <a:t>d </a:t>
            </a:r>
            <a:r>
              <a:rPr sz="1100" i="1" spc="75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fin</a:t>
            </a:r>
            <a:r>
              <a:rPr sz="1100" i="1" spc="5" dirty="0" smtClean="0">
                <a:latin typeface="Times New Roman"/>
                <a:cs typeface="Times New Roman"/>
              </a:rPr>
              <a:t>g</a:t>
            </a:r>
            <a:r>
              <a:rPr sz="1100" i="1" spc="-10" dirty="0" smtClean="0">
                <a:latin typeface="Times New Roman"/>
                <a:cs typeface="Times New Roman"/>
              </a:rPr>
              <a:t>e</a:t>
            </a:r>
            <a:r>
              <a:rPr sz="1100" i="1" spc="0" dirty="0" smtClean="0">
                <a:latin typeface="Times New Roman"/>
                <a:cs typeface="Times New Roman"/>
              </a:rPr>
              <a:t>r </a:t>
            </a:r>
            <a:r>
              <a:rPr sz="1100" i="1" spc="60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u</a:t>
            </a:r>
            <a:r>
              <a:rPr sz="1100" i="1" spc="0" dirty="0" smtClean="0">
                <a:latin typeface="Times New Roman"/>
                <a:cs typeface="Times New Roman"/>
              </a:rPr>
              <a:t>p </a:t>
            </a:r>
            <a:r>
              <a:rPr sz="1100" i="1" spc="75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f</a:t>
            </a:r>
            <a:r>
              <a:rPr sz="1100" i="1" spc="5" dirty="0" smtClean="0">
                <a:latin typeface="Times New Roman"/>
                <a:cs typeface="Times New Roman"/>
              </a:rPr>
              <a:t>o</a:t>
            </a:r>
            <a:r>
              <a:rPr sz="1100" i="1" spc="0" dirty="0" smtClean="0">
                <a:latin typeface="Times New Roman"/>
                <a:cs typeface="Times New Roman"/>
              </a:rPr>
              <a:t>r </a:t>
            </a:r>
            <a:r>
              <a:rPr sz="1100" i="1" spc="5" dirty="0" smtClean="0">
                <a:latin typeface="Times New Roman"/>
                <a:cs typeface="Times New Roman"/>
              </a:rPr>
              <a:t>nu</a:t>
            </a:r>
            <a:r>
              <a:rPr sz="1100" i="1" spc="-15" dirty="0" smtClean="0">
                <a:latin typeface="Times New Roman"/>
                <a:cs typeface="Times New Roman"/>
              </a:rPr>
              <a:t>m</a:t>
            </a:r>
            <a:r>
              <a:rPr sz="1100" i="1" spc="5" dirty="0" smtClean="0">
                <a:latin typeface="Times New Roman"/>
                <a:cs typeface="Times New Roman"/>
              </a:rPr>
              <a:t>b</a:t>
            </a:r>
            <a:r>
              <a:rPr sz="1100" i="1" spc="-10" dirty="0" smtClean="0">
                <a:latin typeface="Times New Roman"/>
                <a:cs typeface="Times New Roman"/>
              </a:rPr>
              <a:t>e</a:t>
            </a:r>
            <a:r>
              <a:rPr sz="1100" i="1" spc="0" dirty="0" smtClean="0">
                <a:latin typeface="Times New Roman"/>
                <a:cs typeface="Times New Roman"/>
              </a:rPr>
              <a:t>r</a:t>
            </a:r>
            <a:r>
              <a:rPr sz="1100" i="1" spc="-5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o</a:t>
            </a:r>
            <a:r>
              <a:rPr sz="1100" i="1" spc="15" dirty="0" smtClean="0">
                <a:latin typeface="Times New Roman"/>
                <a:cs typeface="Times New Roman"/>
              </a:rPr>
              <a:t>n</a:t>
            </a:r>
            <a:r>
              <a:rPr sz="1100" i="1" spc="-10" dirty="0" smtClean="0">
                <a:latin typeface="Times New Roman"/>
                <a:cs typeface="Times New Roman"/>
              </a:rPr>
              <a:t>e)</a:t>
            </a:r>
            <a:endParaRPr sz="1100" dirty="0">
              <a:latin typeface="Times New Roman"/>
              <a:cs typeface="Times New Roman"/>
            </a:endParaRPr>
          </a:p>
          <a:p>
            <a:pPr>
              <a:lnSpc>
                <a:spcPts val="500"/>
              </a:lnSpc>
              <a:spcBef>
                <a:spcPts val="8"/>
              </a:spcBef>
              <a:buFont typeface="Times New Roman"/>
              <a:buAutoNum type="arabicPlain"/>
            </a:pPr>
            <a:endParaRPr sz="500" dirty="0"/>
          </a:p>
          <a:p>
            <a:pPr marL="183515" marR="15240" indent="-171450" algn="just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118745" algn="l"/>
              </a:tabLst>
            </a:pPr>
            <a:r>
              <a:rPr sz="1100" b="1" i="1" spc="5" dirty="0" smtClean="0">
                <a:latin typeface="Times New Roman"/>
                <a:cs typeface="Times New Roman"/>
              </a:rPr>
              <a:t>Sa</a:t>
            </a:r>
            <a:r>
              <a:rPr sz="1100" b="1" i="1" spc="-10" dirty="0" smtClean="0">
                <a:latin typeface="Times New Roman"/>
                <a:cs typeface="Times New Roman"/>
              </a:rPr>
              <a:t>fet</a:t>
            </a:r>
            <a:r>
              <a:rPr sz="1100" b="1" i="1" spc="0" dirty="0" smtClean="0">
                <a:latin typeface="Times New Roman"/>
                <a:cs typeface="Times New Roman"/>
              </a:rPr>
              <a:t>y</a:t>
            </a:r>
            <a:r>
              <a:rPr sz="1100" b="1" i="1" spc="-5" dirty="0" smtClean="0">
                <a:latin typeface="Times New Roman"/>
                <a:cs typeface="Times New Roman"/>
              </a:rPr>
              <a:t> </a:t>
            </a:r>
            <a:r>
              <a:rPr sz="1100" b="1" i="1" spc="-10" dirty="0" smtClean="0">
                <a:latin typeface="Times New Roman"/>
                <a:cs typeface="Times New Roman"/>
              </a:rPr>
              <a:t>i</a:t>
            </a:r>
            <a:r>
              <a:rPr sz="1100" b="1" i="1" spc="0" dirty="0" smtClean="0">
                <a:latin typeface="Times New Roman"/>
                <a:cs typeface="Times New Roman"/>
              </a:rPr>
              <a:t>s</a:t>
            </a:r>
            <a:r>
              <a:rPr sz="1100" b="1" i="1" spc="-5" dirty="0" smtClean="0">
                <a:latin typeface="Times New Roman"/>
                <a:cs typeface="Times New Roman"/>
              </a:rPr>
              <a:t> </a:t>
            </a:r>
            <a:r>
              <a:rPr sz="1100" b="1" i="1" spc="0" dirty="0" smtClean="0">
                <a:latin typeface="Times New Roman"/>
                <a:cs typeface="Times New Roman"/>
              </a:rPr>
              <a:t>my</a:t>
            </a:r>
            <a:r>
              <a:rPr sz="1100" b="1" i="1" spc="15" dirty="0" smtClean="0">
                <a:latin typeface="Times New Roman"/>
                <a:cs typeface="Times New Roman"/>
              </a:rPr>
              <a:t> </a:t>
            </a:r>
            <a:r>
              <a:rPr sz="1100" b="1" i="1" spc="-10" dirty="0" smtClean="0">
                <a:latin typeface="Times New Roman"/>
                <a:cs typeface="Times New Roman"/>
              </a:rPr>
              <a:t>ri</a:t>
            </a:r>
            <a:r>
              <a:rPr sz="1100" b="1" i="1" spc="5" dirty="0" smtClean="0">
                <a:latin typeface="Times New Roman"/>
                <a:cs typeface="Times New Roman"/>
              </a:rPr>
              <a:t>gh</a:t>
            </a:r>
            <a:r>
              <a:rPr sz="1100" b="1" i="1" spc="0" dirty="0" smtClean="0">
                <a:latin typeface="Times New Roman"/>
                <a:cs typeface="Times New Roman"/>
              </a:rPr>
              <a:t>t</a:t>
            </a:r>
            <a:r>
              <a:rPr sz="1100" i="1" spc="0" dirty="0" smtClean="0">
                <a:latin typeface="Times New Roman"/>
                <a:cs typeface="Times New Roman"/>
              </a:rPr>
              <a:t>-</a:t>
            </a:r>
            <a:r>
              <a:rPr sz="1100" i="1" spc="-5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f</a:t>
            </a:r>
            <a:r>
              <a:rPr sz="1100" i="1" spc="5" dirty="0" smtClean="0">
                <a:latin typeface="Times New Roman"/>
                <a:cs typeface="Times New Roman"/>
              </a:rPr>
              <a:t>o</a:t>
            </a:r>
            <a:r>
              <a:rPr sz="1100" i="1" spc="0" dirty="0" smtClean="0">
                <a:latin typeface="Times New Roman"/>
                <a:cs typeface="Times New Roman"/>
              </a:rPr>
              <a:t>r</a:t>
            </a:r>
            <a:r>
              <a:rPr sz="1100" i="1" spc="-5" dirty="0" smtClean="0">
                <a:latin typeface="Times New Roman"/>
                <a:cs typeface="Times New Roman"/>
              </a:rPr>
              <a:t> </a:t>
            </a:r>
            <a:r>
              <a:rPr sz="1100" i="1" spc="0" dirty="0" smtClean="0">
                <a:latin typeface="Times New Roman"/>
                <a:cs typeface="Times New Roman"/>
              </a:rPr>
              <a:t>me</a:t>
            </a:r>
            <a:r>
              <a:rPr sz="1100" i="1" spc="15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(</a:t>
            </a:r>
            <a:r>
              <a:rPr sz="1100" i="1" spc="5" dirty="0" smtClean="0">
                <a:latin typeface="Times New Roman"/>
                <a:cs typeface="Times New Roman"/>
              </a:rPr>
              <a:t>po</a:t>
            </a:r>
            <a:r>
              <a:rPr sz="1100" i="1" spc="-10" dirty="0" smtClean="0">
                <a:latin typeface="Times New Roman"/>
                <a:cs typeface="Times New Roman"/>
              </a:rPr>
              <a:t>i</a:t>
            </a:r>
            <a:r>
              <a:rPr sz="1100" i="1" spc="5" dirty="0" smtClean="0">
                <a:latin typeface="Times New Roman"/>
                <a:cs typeface="Times New Roman"/>
              </a:rPr>
              <a:t>n</a:t>
            </a:r>
            <a:r>
              <a:rPr sz="1100" i="1" spc="0" dirty="0" smtClean="0">
                <a:latin typeface="Times New Roman"/>
                <a:cs typeface="Times New Roman"/>
              </a:rPr>
              <a:t>t</a:t>
            </a:r>
            <a:r>
              <a:rPr sz="1100" i="1" spc="-5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a</a:t>
            </a:r>
            <a:r>
              <a:rPr sz="1100" i="1" spc="0" dirty="0" smtClean="0">
                <a:latin typeface="Times New Roman"/>
                <a:cs typeface="Times New Roman"/>
              </a:rPr>
              <a:t>t</a:t>
            </a:r>
            <a:r>
              <a:rPr sz="1100" i="1" spc="-5" dirty="0" smtClean="0">
                <a:latin typeface="Times New Roman"/>
                <a:cs typeface="Times New Roman"/>
              </a:rPr>
              <a:t> </a:t>
            </a:r>
            <a:r>
              <a:rPr sz="1100" i="1" spc="0" dirty="0" smtClean="0">
                <a:latin typeface="Times New Roman"/>
                <a:cs typeface="Times New Roman"/>
              </a:rPr>
              <a:t>me</a:t>
            </a:r>
            <a:r>
              <a:rPr lang="en-US" sz="1100" i="1" spc="0" dirty="0" smtClean="0">
                <a:latin typeface="Times New Roman"/>
                <a:cs typeface="Times New Roman"/>
              </a:rPr>
              <a:t>)</a:t>
            </a:r>
            <a:endParaRPr sz="1100" dirty="0">
              <a:latin typeface="Times New Roman"/>
              <a:cs typeface="Times New Roman"/>
            </a:endParaRPr>
          </a:p>
          <a:p>
            <a:pPr>
              <a:lnSpc>
                <a:spcPts val="550"/>
              </a:lnSpc>
              <a:spcBef>
                <a:spcPts val="11"/>
              </a:spcBef>
            </a:pPr>
            <a:endParaRPr sz="550" dirty="0"/>
          </a:p>
          <a:p>
            <a:pPr marL="184150" marR="14604" indent="-171450" algn="just">
              <a:lnSpc>
                <a:spcPct val="95800"/>
              </a:lnSpc>
              <a:buFont typeface="Wingdings" panose="05000000000000000000" pitchFamily="2" charset="2"/>
              <a:buChar char="§"/>
            </a:pPr>
            <a:r>
              <a:rPr sz="1100" b="1" i="1" spc="0" dirty="0" smtClean="0">
                <a:latin typeface="Times New Roman"/>
                <a:cs typeface="Times New Roman"/>
              </a:rPr>
              <a:t>I</a:t>
            </a:r>
            <a:r>
              <a:rPr sz="1100" b="1" i="1" spc="114" dirty="0" smtClean="0">
                <a:latin typeface="Times New Roman"/>
                <a:cs typeface="Times New Roman"/>
              </a:rPr>
              <a:t> </a:t>
            </a:r>
            <a:r>
              <a:rPr sz="1100" b="1" i="1" spc="-10" dirty="0" smtClean="0">
                <a:latin typeface="Times New Roman"/>
                <a:cs typeface="Times New Roman"/>
              </a:rPr>
              <a:t>c</a:t>
            </a:r>
            <a:r>
              <a:rPr sz="1100" b="1" i="1" spc="5" dirty="0" smtClean="0">
                <a:latin typeface="Times New Roman"/>
                <a:cs typeface="Times New Roman"/>
              </a:rPr>
              <a:t>a</a:t>
            </a:r>
            <a:r>
              <a:rPr sz="1100" b="1" i="1" spc="0" dirty="0" smtClean="0">
                <a:latin typeface="Times New Roman"/>
                <a:cs typeface="Times New Roman"/>
              </a:rPr>
              <a:t>n</a:t>
            </a:r>
            <a:r>
              <a:rPr sz="1100" b="1" i="1" spc="110" dirty="0" smtClean="0">
                <a:latin typeface="Times New Roman"/>
                <a:cs typeface="Times New Roman"/>
              </a:rPr>
              <a:t> </a:t>
            </a:r>
            <a:r>
              <a:rPr sz="1100" b="1" i="1" spc="5" dirty="0" smtClean="0">
                <a:latin typeface="Times New Roman"/>
                <a:cs typeface="Times New Roman"/>
              </a:rPr>
              <a:t>g</a:t>
            </a:r>
            <a:r>
              <a:rPr sz="1100" b="1" i="1" spc="-10" dirty="0" smtClean="0">
                <a:latin typeface="Times New Roman"/>
                <a:cs typeface="Times New Roman"/>
              </a:rPr>
              <a:t>e</a:t>
            </a:r>
            <a:r>
              <a:rPr sz="1100" b="1" i="1" spc="0" dirty="0" smtClean="0">
                <a:latin typeface="Times New Roman"/>
                <a:cs typeface="Times New Roman"/>
              </a:rPr>
              <a:t>t</a:t>
            </a:r>
            <a:r>
              <a:rPr sz="1100" b="1" i="1" spc="114" dirty="0" smtClean="0">
                <a:latin typeface="Times New Roman"/>
                <a:cs typeface="Times New Roman"/>
              </a:rPr>
              <a:t> </a:t>
            </a:r>
            <a:r>
              <a:rPr sz="1100" b="1" i="1" spc="5" dirty="0" smtClean="0">
                <a:latin typeface="Times New Roman"/>
                <a:cs typeface="Times New Roman"/>
              </a:rPr>
              <a:t>h</a:t>
            </a:r>
            <a:r>
              <a:rPr sz="1100" b="1" i="1" spc="-10" dirty="0" smtClean="0">
                <a:latin typeface="Times New Roman"/>
                <a:cs typeface="Times New Roman"/>
              </a:rPr>
              <a:t>el</a:t>
            </a:r>
            <a:r>
              <a:rPr sz="1100" b="1" i="1" spc="0" dirty="0" smtClean="0">
                <a:latin typeface="Times New Roman"/>
                <a:cs typeface="Times New Roman"/>
              </a:rPr>
              <a:t>p</a:t>
            </a:r>
            <a:r>
              <a:rPr sz="1100" b="1" i="1" spc="120" dirty="0" smtClean="0">
                <a:latin typeface="Times New Roman"/>
                <a:cs typeface="Times New Roman"/>
              </a:rPr>
              <a:t> </a:t>
            </a:r>
            <a:r>
              <a:rPr sz="1100" i="1" spc="0" dirty="0" smtClean="0">
                <a:latin typeface="Times New Roman"/>
                <a:cs typeface="Times New Roman"/>
              </a:rPr>
              <a:t>I</a:t>
            </a:r>
            <a:r>
              <a:rPr sz="1100" i="1" spc="114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c</a:t>
            </a:r>
            <a:r>
              <a:rPr sz="1100" i="1" spc="5" dirty="0" smtClean="0">
                <a:latin typeface="Times New Roman"/>
                <a:cs typeface="Times New Roman"/>
              </a:rPr>
              <a:t>a</a:t>
            </a:r>
            <a:r>
              <a:rPr sz="1100" i="1" spc="0" dirty="0" smtClean="0">
                <a:latin typeface="Times New Roman"/>
                <a:cs typeface="Times New Roman"/>
              </a:rPr>
              <a:t>n</a:t>
            </a:r>
            <a:r>
              <a:rPr sz="1100" i="1" spc="110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t</a:t>
            </a:r>
            <a:r>
              <a:rPr sz="1100" i="1" spc="5" dirty="0" smtClean="0">
                <a:latin typeface="Times New Roman"/>
                <a:cs typeface="Times New Roman"/>
              </a:rPr>
              <a:t>h</a:t>
            </a:r>
            <a:r>
              <a:rPr sz="1100" i="1" spc="-10" dirty="0" smtClean="0">
                <a:latin typeface="Times New Roman"/>
                <a:cs typeface="Times New Roman"/>
              </a:rPr>
              <a:t>i</a:t>
            </a:r>
            <a:r>
              <a:rPr sz="1100" i="1" spc="5" dirty="0" smtClean="0">
                <a:latin typeface="Times New Roman"/>
                <a:cs typeface="Times New Roman"/>
              </a:rPr>
              <a:t>n</a:t>
            </a:r>
            <a:r>
              <a:rPr sz="1100" i="1" spc="0" dirty="0" smtClean="0">
                <a:latin typeface="Times New Roman"/>
                <a:cs typeface="Times New Roman"/>
              </a:rPr>
              <a:t>k</a:t>
            </a:r>
            <a:r>
              <a:rPr sz="1100" i="1" spc="114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o</a:t>
            </a:r>
            <a:r>
              <a:rPr sz="1100" i="1" spc="0" dirty="0" smtClean="0">
                <a:latin typeface="Times New Roman"/>
                <a:cs typeface="Times New Roman"/>
              </a:rPr>
              <a:t>f</a:t>
            </a:r>
            <a:r>
              <a:rPr sz="1100" i="1" spc="95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u</a:t>
            </a:r>
            <a:r>
              <a:rPr sz="1100" i="1" spc="0" dirty="0" smtClean="0">
                <a:latin typeface="Times New Roman"/>
                <a:cs typeface="Times New Roman"/>
              </a:rPr>
              <a:t>p</a:t>
            </a:r>
            <a:r>
              <a:rPr sz="1100" i="1" spc="130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t</a:t>
            </a:r>
            <a:r>
              <a:rPr sz="1100" i="1" spc="0" dirty="0" smtClean="0">
                <a:latin typeface="Times New Roman"/>
                <a:cs typeface="Times New Roman"/>
              </a:rPr>
              <a:t>o</a:t>
            </a:r>
            <a:r>
              <a:rPr sz="1100" i="1" spc="110" dirty="0" smtClean="0">
                <a:latin typeface="Times New Roman"/>
                <a:cs typeface="Times New Roman"/>
              </a:rPr>
              <a:t> </a:t>
            </a:r>
            <a:r>
              <a:rPr lang="en-US" sz="1100" i="1" spc="110" dirty="0" smtClean="0">
                <a:latin typeface="Times New Roman"/>
                <a:cs typeface="Times New Roman"/>
              </a:rPr>
              <a:t>6</a:t>
            </a:r>
            <a:r>
              <a:rPr sz="1100" i="1" spc="0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p</a:t>
            </a:r>
            <a:r>
              <a:rPr sz="1100" i="1" spc="-10" dirty="0" smtClean="0">
                <a:latin typeface="Times New Roman"/>
                <a:cs typeface="Times New Roman"/>
              </a:rPr>
              <a:t>e</a:t>
            </a:r>
            <a:r>
              <a:rPr sz="1100" i="1" spc="5" dirty="0" smtClean="0">
                <a:latin typeface="Times New Roman"/>
                <a:cs typeface="Times New Roman"/>
              </a:rPr>
              <a:t>op</a:t>
            </a:r>
            <a:r>
              <a:rPr sz="1100" i="1" spc="-10" dirty="0" smtClean="0">
                <a:latin typeface="Times New Roman"/>
                <a:cs typeface="Times New Roman"/>
              </a:rPr>
              <a:t>l</a:t>
            </a:r>
            <a:r>
              <a:rPr sz="1100" i="1" spc="0" dirty="0" smtClean="0">
                <a:latin typeface="Times New Roman"/>
                <a:cs typeface="Times New Roman"/>
              </a:rPr>
              <a:t>e</a:t>
            </a:r>
            <a:r>
              <a:rPr sz="1100" i="1" spc="114" dirty="0" smtClean="0">
                <a:latin typeface="Times New Roman"/>
                <a:cs typeface="Times New Roman"/>
              </a:rPr>
              <a:t> </a:t>
            </a:r>
            <a:r>
              <a:rPr sz="1100" i="1" spc="-35" dirty="0" smtClean="0">
                <a:latin typeface="Times New Roman"/>
                <a:cs typeface="Times New Roman"/>
              </a:rPr>
              <a:t>w</a:t>
            </a:r>
            <a:r>
              <a:rPr sz="1100" i="1" spc="5" dirty="0" smtClean="0">
                <a:latin typeface="Times New Roman"/>
                <a:cs typeface="Times New Roman"/>
              </a:rPr>
              <a:t>h</a:t>
            </a:r>
            <a:r>
              <a:rPr sz="1100" i="1" spc="0" dirty="0" smtClean="0">
                <a:latin typeface="Times New Roman"/>
                <a:cs typeface="Times New Roman"/>
              </a:rPr>
              <a:t>o</a:t>
            </a:r>
            <a:r>
              <a:rPr sz="1100" i="1" spc="130" dirty="0" smtClean="0">
                <a:latin typeface="Times New Roman"/>
                <a:cs typeface="Times New Roman"/>
              </a:rPr>
              <a:t> </a:t>
            </a:r>
            <a:r>
              <a:rPr sz="1100" i="1" spc="0" dirty="0" smtClean="0">
                <a:latin typeface="Times New Roman"/>
                <a:cs typeface="Times New Roman"/>
              </a:rPr>
              <a:t>I</a:t>
            </a:r>
            <a:r>
              <a:rPr sz="1100" i="1" spc="114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c</a:t>
            </a:r>
            <a:r>
              <a:rPr sz="1100" i="1" spc="5" dirty="0" smtClean="0">
                <a:latin typeface="Times New Roman"/>
                <a:cs typeface="Times New Roman"/>
              </a:rPr>
              <a:t>a</a:t>
            </a:r>
            <a:r>
              <a:rPr sz="1100" i="1" spc="0" dirty="0" smtClean="0">
                <a:latin typeface="Times New Roman"/>
                <a:cs typeface="Times New Roman"/>
              </a:rPr>
              <a:t>n</a:t>
            </a:r>
            <a:r>
              <a:rPr sz="1100" i="1" spc="110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c</a:t>
            </a:r>
            <a:r>
              <a:rPr sz="1100" i="1" spc="5" dirty="0" smtClean="0">
                <a:latin typeface="Times New Roman"/>
                <a:cs typeface="Times New Roman"/>
              </a:rPr>
              <a:t>on</a:t>
            </a:r>
            <a:r>
              <a:rPr sz="1100" i="1" spc="-30" dirty="0" smtClean="0">
                <a:latin typeface="Times New Roman"/>
                <a:cs typeface="Times New Roman"/>
              </a:rPr>
              <a:t>t</a:t>
            </a:r>
            <a:r>
              <a:rPr sz="1100" i="1" spc="5" dirty="0" smtClean="0">
                <a:latin typeface="Times New Roman"/>
                <a:cs typeface="Times New Roman"/>
              </a:rPr>
              <a:t>a</a:t>
            </a:r>
            <a:r>
              <a:rPr sz="1100" i="1" spc="-10" dirty="0" smtClean="0">
                <a:latin typeface="Times New Roman"/>
                <a:cs typeface="Times New Roman"/>
              </a:rPr>
              <a:t>c</a:t>
            </a:r>
            <a:r>
              <a:rPr sz="1100" i="1" spc="0" dirty="0" smtClean="0">
                <a:latin typeface="Times New Roman"/>
                <a:cs typeface="Times New Roman"/>
              </a:rPr>
              <a:t>t</a:t>
            </a:r>
            <a:r>
              <a:rPr sz="1100" i="1" spc="114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i</a:t>
            </a:r>
            <a:r>
              <a:rPr sz="1100" i="1" spc="0" dirty="0" smtClean="0">
                <a:latin typeface="Times New Roman"/>
                <a:cs typeface="Times New Roman"/>
              </a:rPr>
              <a:t>f</a:t>
            </a:r>
            <a:r>
              <a:rPr sz="1100" i="1" spc="114" dirty="0" smtClean="0">
                <a:latin typeface="Times New Roman"/>
                <a:cs typeface="Times New Roman"/>
              </a:rPr>
              <a:t> </a:t>
            </a:r>
            <a:r>
              <a:rPr sz="1100" i="1" spc="0" dirty="0" smtClean="0">
                <a:latin typeface="Times New Roman"/>
                <a:cs typeface="Times New Roman"/>
              </a:rPr>
              <a:t>I</a:t>
            </a:r>
            <a:r>
              <a:rPr sz="1100" i="1" spc="114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fee</a:t>
            </a:r>
            <a:r>
              <a:rPr sz="1100" i="1" spc="0" dirty="0" smtClean="0">
                <a:latin typeface="Times New Roman"/>
                <a:cs typeface="Times New Roman"/>
              </a:rPr>
              <a:t>l</a:t>
            </a:r>
            <a:r>
              <a:rPr sz="1100" i="1" spc="114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un</a:t>
            </a:r>
            <a:r>
              <a:rPr sz="1100" i="1" spc="-10" dirty="0" smtClean="0">
                <a:latin typeface="Times New Roman"/>
                <a:cs typeface="Times New Roman"/>
              </a:rPr>
              <a:t>s</a:t>
            </a:r>
            <a:r>
              <a:rPr sz="1100" i="1" spc="5" dirty="0" smtClean="0">
                <a:latin typeface="Times New Roman"/>
                <a:cs typeface="Times New Roman"/>
              </a:rPr>
              <a:t>a</a:t>
            </a:r>
            <a:r>
              <a:rPr sz="1100" i="1" spc="-10" dirty="0" smtClean="0">
                <a:latin typeface="Times New Roman"/>
                <a:cs typeface="Times New Roman"/>
              </a:rPr>
              <a:t>f</a:t>
            </a:r>
            <a:r>
              <a:rPr sz="1100" i="1" spc="0" dirty="0" smtClean="0">
                <a:latin typeface="Times New Roman"/>
                <a:cs typeface="Times New Roman"/>
              </a:rPr>
              <a:t>e </a:t>
            </a:r>
            <a:r>
              <a:rPr sz="1100" i="1" spc="5" dirty="0" smtClean="0">
                <a:latin typeface="Times New Roman"/>
                <a:cs typeface="Times New Roman"/>
              </a:rPr>
              <a:t>o</a:t>
            </a:r>
            <a:r>
              <a:rPr sz="1100" i="1" spc="0" dirty="0" smtClean="0">
                <a:latin typeface="Times New Roman"/>
                <a:cs typeface="Times New Roman"/>
              </a:rPr>
              <a:t>r </a:t>
            </a:r>
            <a:r>
              <a:rPr sz="1100" i="1" spc="-40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a</a:t>
            </a:r>
            <a:r>
              <a:rPr sz="1100" i="1" spc="-10" dirty="0" smtClean="0">
                <a:latin typeface="Times New Roman"/>
                <a:cs typeface="Times New Roman"/>
              </a:rPr>
              <a:t>r</a:t>
            </a:r>
            <a:r>
              <a:rPr sz="1100" i="1" spc="0" dirty="0" smtClean="0">
                <a:latin typeface="Times New Roman"/>
                <a:cs typeface="Times New Roman"/>
              </a:rPr>
              <a:t>e </a:t>
            </a:r>
            <a:r>
              <a:rPr sz="1100" i="1" spc="-40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a</a:t>
            </a:r>
            <a:r>
              <a:rPr sz="1100" i="1" spc="-10" dirty="0" smtClean="0">
                <a:latin typeface="Times New Roman"/>
                <a:cs typeface="Times New Roman"/>
              </a:rPr>
              <a:t>fr</a:t>
            </a:r>
            <a:r>
              <a:rPr sz="1100" i="1" spc="5" dirty="0" smtClean="0">
                <a:latin typeface="Times New Roman"/>
                <a:cs typeface="Times New Roman"/>
              </a:rPr>
              <a:t>a</a:t>
            </a:r>
            <a:r>
              <a:rPr sz="1100" i="1" spc="-10" dirty="0" smtClean="0">
                <a:latin typeface="Times New Roman"/>
                <a:cs typeface="Times New Roman"/>
              </a:rPr>
              <a:t>i</a:t>
            </a:r>
            <a:r>
              <a:rPr sz="1100" i="1" spc="5" dirty="0" smtClean="0">
                <a:latin typeface="Times New Roman"/>
                <a:cs typeface="Times New Roman"/>
              </a:rPr>
              <a:t>d</a:t>
            </a:r>
            <a:r>
              <a:rPr sz="1100" i="1" spc="0" dirty="0" smtClean="0">
                <a:latin typeface="Times New Roman"/>
                <a:cs typeface="Times New Roman"/>
              </a:rPr>
              <a:t>, </a:t>
            </a:r>
            <a:r>
              <a:rPr sz="1100" i="1" spc="-30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f</a:t>
            </a:r>
            <a:r>
              <a:rPr sz="1100" i="1" spc="5" dirty="0" smtClean="0">
                <a:latin typeface="Times New Roman"/>
                <a:cs typeface="Times New Roman"/>
              </a:rPr>
              <a:t>o</a:t>
            </a:r>
            <a:r>
              <a:rPr sz="1100" i="1" spc="0" dirty="0" smtClean="0">
                <a:latin typeface="Times New Roman"/>
                <a:cs typeface="Times New Roman"/>
              </a:rPr>
              <a:t>r </a:t>
            </a:r>
            <a:r>
              <a:rPr sz="1100" i="1" spc="-40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ex</a:t>
            </a:r>
            <a:r>
              <a:rPr sz="1100" i="1" spc="5" dirty="0" smtClean="0">
                <a:latin typeface="Times New Roman"/>
                <a:cs typeface="Times New Roman"/>
              </a:rPr>
              <a:t>a</a:t>
            </a:r>
            <a:r>
              <a:rPr sz="1100" i="1" spc="-15" dirty="0" smtClean="0">
                <a:latin typeface="Times New Roman"/>
                <a:cs typeface="Times New Roman"/>
              </a:rPr>
              <a:t>m</a:t>
            </a:r>
            <a:r>
              <a:rPr sz="1100" i="1" spc="5" dirty="0" smtClean="0">
                <a:latin typeface="Times New Roman"/>
                <a:cs typeface="Times New Roman"/>
              </a:rPr>
              <a:t>p</a:t>
            </a:r>
            <a:r>
              <a:rPr sz="1100" i="1" spc="-10" dirty="0" smtClean="0">
                <a:latin typeface="Times New Roman"/>
                <a:cs typeface="Times New Roman"/>
              </a:rPr>
              <a:t>le</a:t>
            </a:r>
            <a:r>
              <a:rPr sz="1100" i="1" spc="0" dirty="0" smtClean="0">
                <a:latin typeface="Times New Roman"/>
                <a:cs typeface="Times New Roman"/>
              </a:rPr>
              <a:t>: </a:t>
            </a:r>
            <a:r>
              <a:rPr sz="1100" i="1" spc="-40" dirty="0" smtClean="0">
                <a:latin typeface="Times New Roman"/>
                <a:cs typeface="Times New Roman"/>
              </a:rPr>
              <a:t> </a:t>
            </a:r>
            <a:r>
              <a:rPr sz="1100" i="1" spc="0" dirty="0" smtClean="0">
                <a:latin typeface="Times New Roman"/>
                <a:cs typeface="Times New Roman"/>
              </a:rPr>
              <a:t>M</a:t>
            </a:r>
            <a:r>
              <a:rPr sz="1100" i="1" spc="5" dirty="0" smtClean="0">
                <a:latin typeface="Times New Roman"/>
                <a:cs typeface="Times New Roman"/>
              </a:rPr>
              <a:t>u</a:t>
            </a:r>
            <a:r>
              <a:rPr sz="1100" i="1" spc="0" dirty="0" smtClean="0">
                <a:latin typeface="Times New Roman"/>
                <a:cs typeface="Times New Roman"/>
              </a:rPr>
              <a:t>m, </a:t>
            </a:r>
            <a:r>
              <a:rPr sz="1100" i="1" spc="-50" dirty="0" smtClean="0">
                <a:latin typeface="Times New Roman"/>
                <a:cs typeface="Times New Roman"/>
              </a:rPr>
              <a:t> </a:t>
            </a:r>
            <a:r>
              <a:rPr sz="1100" i="1" spc="0" dirty="0" smtClean="0">
                <a:latin typeface="Times New Roman"/>
                <a:cs typeface="Times New Roman"/>
              </a:rPr>
              <a:t>D</a:t>
            </a:r>
            <a:r>
              <a:rPr sz="1100" i="1" spc="-10" dirty="0" smtClean="0">
                <a:latin typeface="Times New Roman"/>
                <a:cs typeface="Times New Roman"/>
              </a:rPr>
              <a:t>a</a:t>
            </a:r>
            <a:r>
              <a:rPr sz="1100" i="1" spc="5" dirty="0" smtClean="0">
                <a:latin typeface="Times New Roman"/>
                <a:cs typeface="Times New Roman"/>
              </a:rPr>
              <a:t>d</a:t>
            </a:r>
            <a:r>
              <a:rPr sz="1100" i="1" spc="0" dirty="0" smtClean="0">
                <a:latin typeface="Times New Roman"/>
                <a:cs typeface="Times New Roman"/>
              </a:rPr>
              <a:t>, U</a:t>
            </a:r>
            <a:r>
              <a:rPr sz="1100" i="1" spc="5" dirty="0" smtClean="0">
                <a:latin typeface="Times New Roman"/>
                <a:cs typeface="Times New Roman"/>
              </a:rPr>
              <a:t>n</a:t>
            </a:r>
            <a:r>
              <a:rPr sz="1100" i="1" spc="-10" dirty="0" smtClean="0">
                <a:latin typeface="Times New Roman"/>
                <a:cs typeface="Times New Roman"/>
              </a:rPr>
              <a:t>cle</a:t>
            </a:r>
            <a:r>
              <a:rPr sz="1100" i="1" spc="0" dirty="0" smtClean="0">
                <a:latin typeface="Times New Roman"/>
                <a:cs typeface="Times New Roman"/>
              </a:rPr>
              <a:t>, </a:t>
            </a:r>
            <a:r>
              <a:rPr sz="1100" i="1" spc="-70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Aun</a:t>
            </a:r>
            <a:r>
              <a:rPr sz="1100" i="1" spc="-10" dirty="0" smtClean="0">
                <a:latin typeface="Times New Roman"/>
                <a:cs typeface="Times New Roman"/>
              </a:rPr>
              <a:t>t</a:t>
            </a:r>
            <a:r>
              <a:rPr sz="1100" i="1" spc="0" dirty="0" smtClean="0">
                <a:latin typeface="Times New Roman"/>
                <a:cs typeface="Times New Roman"/>
              </a:rPr>
              <a:t>, </a:t>
            </a:r>
            <a:r>
              <a:rPr sz="1100" i="1" spc="-90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o</a:t>
            </a:r>
            <a:r>
              <a:rPr sz="1100" i="1" spc="-10" dirty="0" smtClean="0">
                <a:latin typeface="Times New Roman"/>
                <a:cs typeface="Times New Roman"/>
              </a:rPr>
              <a:t>l</a:t>
            </a:r>
            <a:r>
              <a:rPr sz="1100" i="1" spc="5" dirty="0" smtClean="0">
                <a:latin typeface="Times New Roman"/>
                <a:cs typeface="Times New Roman"/>
              </a:rPr>
              <a:t>d</a:t>
            </a:r>
            <a:r>
              <a:rPr sz="1100" i="1" spc="-10" dirty="0" smtClean="0">
                <a:latin typeface="Times New Roman"/>
                <a:cs typeface="Times New Roman"/>
              </a:rPr>
              <a:t>e</a:t>
            </a:r>
            <a:r>
              <a:rPr sz="1100" i="1" spc="0" dirty="0" smtClean="0">
                <a:latin typeface="Times New Roman"/>
                <a:cs typeface="Times New Roman"/>
              </a:rPr>
              <a:t>r </a:t>
            </a:r>
            <a:r>
              <a:rPr sz="1100" i="1" spc="-80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b</a:t>
            </a:r>
            <a:r>
              <a:rPr sz="1100" i="1" spc="-10" dirty="0" smtClean="0">
                <a:latin typeface="Times New Roman"/>
                <a:cs typeface="Times New Roman"/>
              </a:rPr>
              <a:t>r</a:t>
            </a:r>
            <a:r>
              <a:rPr sz="1100" i="1" spc="5" dirty="0" smtClean="0">
                <a:latin typeface="Times New Roman"/>
                <a:cs typeface="Times New Roman"/>
              </a:rPr>
              <a:t>o</a:t>
            </a:r>
            <a:r>
              <a:rPr sz="1100" i="1" spc="-10" dirty="0" smtClean="0">
                <a:latin typeface="Times New Roman"/>
                <a:cs typeface="Times New Roman"/>
              </a:rPr>
              <a:t>t</a:t>
            </a:r>
            <a:r>
              <a:rPr sz="1100" i="1" spc="5" dirty="0" smtClean="0">
                <a:latin typeface="Times New Roman"/>
                <a:cs typeface="Times New Roman"/>
              </a:rPr>
              <a:t>h</a:t>
            </a:r>
            <a:r>
              <a:rPr sz="1100" i="1" spc="-10" dirty="0" smtClean="0">
                <a:latin typeface="Times New Roman"/>
                <a:cs typeface="Times New Roman"/>
              </a:rPr>
              <a:t>er</a:t>
            </a:r>
            <a:r>
              <a:rPr sz="1100" i="1" spc="0" dirty="0" smtClean="0">
                <a:latin typeface="Times New Roman"/>
                <a:cs typeface="Times New Roman"/>
              </a:rPr>
              <a:t>, </a:t>
            </a:r>
            <a:r>
              <a:rPr sz="1100" i="1" spc="-70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o</a:t>
            </a:r>
            <a:r>
              <a:rPr sz="1100" i="1" spc="-30" dirty="0" smtClean="0">
                <a:latin typeface="Times New Roman"/>
                <a:cs typeface="Times New Roman"/>
              </a:rPr>
              <a:t>l</a:t>
            </a:r>
            <a:r>
              <a:rPr sz="1100" i="1" spc="5" dirty="0" smtClean="0">
                <a:latin typeface="Times New Roman"/>
                <a:cs typeface="Times New Roman"/>
              </a:rPr>
              <a:t>d</a:t>
            </a:r>
            <a:r>
              <a:rPr sz="1100" i="1" spc="15" dirty="0" smtClean="0">
                <a:latin typeface="Times New Roman"/>
                <a:cs typeface="Times New Roman"/>
              </a:rPr>
              <a:t>e</a:t>
            </a:r>
            <a:r>
              <a:rPr sz="1100" i="1" spc="0" dirty="0" smtClean="0">
                <a:latin typeface="Times New Roman"/>
                <a:cs typeface="Times New Roman"/>
              </a:rPr>
              <a:t>r </a:t>
            </a:r>
            <a:r>
              <a:rPr sz="1100" i="1" spc="-80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sis</a:t>
            </a:r>
            <a:r>
              <a:rPr sz="1100" i="1" spc="10" dirty="0" smtClean="0">
                <a:latin typeface="Times New Roman"/>
                <a:cs typeface="Times New Roman"/>
              </a:rPr>
              <a:t>t</a:t>
            </a:r>
            <a:r>
              <a:rPr sz="1100" i="1" spc="-10" dirty="0" smtClean="0">
                <a:latin typeface="Times New Roman"/>
                <a:cs typeface="Times New Roman"/>
              </a:rPr>
              <a:t>er</a:t>
            </a:r>
            <a:r>
              <a:rPr sz="1100" i="1" spc="0" dirty="0" smtClean="0">
                <a:latin typeface="Times New Roman"/>
                <a:cs typeface="Times New Roman"/>
              </a:rPr>
              <a:t>, </a:t>
            </a:r>
            <a:r>
              <a:rPr sz="1100" i="1" spc="-10" dirty="0" smtClean="0">
                <a:latin typeface="Times New Roman"/>
                <a:cs typeface="Times New Roman"/>
              </a:rPr>
              <a:t>vill</a:t>
            </a:r>
            <a:r>
              <a:rPr sz="1100" i="1" spc="5" dirty="0" smtClean="0">
                <a:latin typeface="Times New Roman"/>
                <a:cs typeface="Times New Roman"/>
              </a:rPr>
              <a:t>ag</a:t>
            </a:r>
            <a:r>
              <a:rPr sz="1100" i="1" spc="0" dirty="0" smtClean="0">
                <a:latin typeface="Times New Roman"/>
                <a:cs typeface="Times New Roman"/>
              </a:rPr>
              <a:t>e  </a:t>
            </a:r>
            <a:r>
              <a:rPr sz="1100" i="1" spc="-55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le</a:t>
            </a:r>
            <a:r>
              <a:rPr sz="1100" i="1" spc="5" dirty="0" smtClean="0">
                <a:latin typeface="Times New Roman"/>
                <a:cs typeface="Times New Roman"/>
              </a:rPr>
              <a:t>ad</a:t>
            </a:r>
            <a:r>
              <a:rPr sz="1100" i="1" spc="-10" dirty="0" smtClean="0">
                <a:latin typeface="Times New Roman"/>
                <a:cs typeface="Times New Roman"/>
              </a:rPr>
              <a:t>e</a:t>
            </a:r>
            <a:r>
              <a:rPr sz="1100" i="1" spc="0" dirty="0" smtClean="0">
                <a:latin typeface="Times New Roman"/>
                <a:cs typeface="Times New Roman"/>
              </a:rPr>
              <a:t>r  </a:t>
            </a:r>
            <a:r>
              <a:rPr sz="1100" i="1" spc="-55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an</a:t>
            </a:r>
            <a:r>
              <a:rPr sz="1100" i="1" spc="0" dirty="0" smtClean="0">
                <a:latin typeface="Times New Roman"/>
                <a:cs typeface="Times New Roman"/>
              </a:rPr>
              <a:t>d  </a:t>
            </a:r>
            <a:r>
              <a:rPr sz="1100" i="1" spc="-60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te</a:t>
            </a:r>
            <a:r>
              <a:rPr sz="1100" i="1" spc="5" dirty="0" smtClean="0">
                <a:latin typeface="Times New Roman"/>
                <a:cs typeface="Times New Roman"/>
              </a:rPr>
              <a:t>a</a:t>
            </a:r>
            <a:r>
              <a:rPr sz="1100" i="1" spc="-10" dirty="0" smtClean="0">
                <a:latin typeface="Times New Roman"/>
                <a:cs typeface="Times New Roman"/>
              </a:rPr>
              <a:t>c</a:t>
            </a:r>
            <a:r>
              <a:rPr sz="1100" i="1" spc="5" dirty="0" smtClean="0">
                <a:latin typeface="Times New Roman"/>
                <a:cs typeface="Times New Roman"/>
              </a:rPr>
              <a:t>h</a:t>
            </a:r>
            <a:r>
              <a:rPr sz="1100" i="1" spc="-10" dirty="0" smtClean="0">
                <a:latin typeface="Times New Roman"/>
                <a:cs typeface="Times New Roman"/>
              </a:rPr>
              <a:t>e</a:t>
            </a:r>
            <a:r>
              <a:rPr sz="1100" i="1" spc="0" dirty="0" smtClean="0">
                <a:latin typeface="Times New Roman"/>
                <a:cs typeface="Times New Roman"/>
              </a:rPr>
              <a:t>r  </a:t>
            </a:r>
            <a:r>
              <a:rPr sz="1100" i="1" spc="-55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(c</a:t>
            </a:r>
            <a:r>
              <a:rPr sz="1100" i="1" spc="5" dirty="0" smtClean="0">
                <a:latin typeface="Times New Roman"/>
                <a:cs typeface="Times New Roman"/>
              </a:rPr>
              <a:t>oun</a:t>
            </a:r>
            <a:r>
              <a:rPr sz="1100" i="1" spc="0" dirty="0" smtClean="0">
                <a:latin typeface="Times New Roman"/>
                <a:cs typeface="Times New Roman"/>
              </a:rPr>
              <a:t>t  </a:t>
            </a:r>
            <a:r>
              <a:rPr sz="1100" i="1" spc="-75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o</a:t>
            </a:r>
            <a:r>
              <a:rPr sz="1100" i="1" spc="0" dirty="0" smtClean="0">
                <a:latin typeface="Times New Roman"/>
                <a:cs typeface="Times New Roman"/>
              </a:rPr>
              <a:t>n </a:t>
            </a:r>
            <a:r>
              <a:rPr sz="1100" i="1" spc="-10" dirty="0" smtClean="0">
                <a:latin typeface="Times New Roman"/>
                <a:cs typeface="Times New Roman"/>
              </a:rPr>
              <a:t>fi</a:t>
            </a:r>
            <a:r>
              <a:rPr sz="1100" i="1" spc="5" dirty="0" smtClean="0">
                <a:latin typeface="Times New Roman"/>
                <a:cs typeface="Times New Roman"/>
              </a:rPr>
              <a:t>ng</a:t>
            </a:r>
            <a:r>
              <a:rPr sz="1100" i="1" spc="-10" dirty="0" smtClean="0">
                <a:latin typeface="Times New Roman"/>
                <a:cs typeface="Times New Roman"/>
              </a:rPr>
              <a:t>er</a:t>
            </a:r>
            <a:r>
              <a:rPr sz="1100" i="1" spc="0" dirty="0" smtClean="0">
                <a:latin typeface="Times New Roman"/>
                <a:cs typeface="Times New Roman"/>
              </a:rPr>
              <a:t>s</a:t>
            </a:r>
            <a:r>
              <a:rPr sz="1100" i="1" spc="-5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fr</a:t>
            </a:r>
            <a:r>
              <a:rPr sz="1100" i="1" spc="5" dirty="0" smtClean="0">
                <a:latin typeface="Times New Roman"/>
                <a:cs typeface="Times New Roman"/>
              </a:rPr>
              <a:t>o</a:t>
            </a:r>
            <a:r>
              <a:rPr sz="1100" i="1" spc="0" dirty="0" smtClean="0">
                <a:latin typeface="Times New Roman"/>
                <a:cs typeface="Times New Roman"/>
              </a:rPr>
              <a:t>m</a:t>
            </a:r>
            <a:r>
              <a:rPr sz="1100" i="1" spc="5" dirty="0" smtClean="0">
                <a:latin typeface="Times New Roman"/>
                <a:cs typeface="Times New Roman"/>
              </a:rPr>
              <a:t> </a:t>
            </a:r>
            <a:r>
              <a:rPr sz="1100" i="1" spc="0" dirty="0" smtClean="0">
                <a:latin typeface="Times New Roman"/>
                <a:cs typeface="Times New Roman"/>
              </a:rPr>
              <a:t>1</a:t>
            </a:r>
            <a:r>
              <a:rPr sz="1100" i="1" spc="10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t</a:t>
            </a:r>
            <a:r>
              <a:rPr sz="1100" i="1" spc="0" dirty="0" smtClean="0">
                <a:latin typeface="Times New Roman"/>
                <a:cs typeface="Times New Roman"/>
              </a:rPr>
              <a:t>o</a:t>
            </a:r>
            <a:r>
              <a:rPr sz="1100" i="1" spc="-10" dirty="0" smtClean="0">
                <a:latin typeface="Times New Roman"/>
                <a:cs typeface="Times New Roman"/>
              </a:rPr>
              <a:t> </a:t>
            </a:r>
            <a:r>
              <a:rPr lang="en-US" sz="1100" i="1" spc="5" dirty="0">
                <a:latin typeface="Times New Roman"/>
                <a:cs typeface="Times New Roman"/>
              </a:rPr>
              <a:t>6</a:t>
            </a:r>
            <a:r>
              <a:rPr sz="1100" i="1" spc="10" dirty="0" smtClean="0">
                <a:latin typeface="Times New Roman"/>
                <a:cs typeface="Times New Roman"/>
              </a:rPr>
              <a:t>)</a:t>
            </a:r>
            <a:r>
              <a:rPr sz="1100" i="1" spc="0" dirty="0" smtClean="0">
                <a:latin typeface="Times New Roman"/>
                <a:cs typeface="Times New Roman"/>
              </a:rPr>
              <a:t>.</a:t>
            </a:r>
            <a:endParaRPr sz="1100" dirty="0">
              <a:latin typeface="Times New Roman"/>
              <a:cs typeface="Times New Roman"/>
            </a:endParaRPr>
          </a:p>
          <a:p>
            <a:pPr>
              <a:lnSpc>
                <a:spcPts val="550"/>
              </a:lnSpc>
              <a:spcBef>
                <a:spcPts val="42"/>
              </a:spcBef>
            </a:pPr>
            <a:endParaRPr sz="550" dirty="0"/>
          </a:p>
          <a:p>
            <a:pPr marL="184150" marR="13970" indent="-171450" algn="just">
              <a:lnSpc>
                <a:spcPct val="96200"/>
              </a:lnSpc>
              <a:buFont typeface="Wingdings" panose="05000000000000000000" pitchFamily="2" charset="2"/>
              <a:buChar char="§"/>
            </a:pPr>
            <a:r>
              <a:rPr sz="1100" b="1" i="1" spc="0" dirty="0" smtClean="0">
                <a:latin typeface="Times New Roman"/>
                <a:cs typeface="Times New Roman"/>
              </a:rPr>
              <a:t>My</a:t>
            </a:r>
            <a:r>
              <a:rPr sz="1100" b="1" i="1" spc="114" dirty="0" smtClean="0">
                <a:latin typeface="Times New Roman"/>
                <a:cs typeface="Times New Roman"/>
              </a:rPr>
              <a:t> </a:t>
            </a:r>
            <a:r>
              <a:rPr sz="1100" b="1" i="1" spc="-10" dirty="0" smtClean="0">
                <a:latin typeface="Times New Roman"/>
                <a:cs typeface="Times New Roman"/>
              </a:rPr>
              <a:t>b</a:t>
            </a:r>
            <a:r>
              <a:rPr sz="1100" b="1" i="1" spc="5" dirty="0" smtClean="0">
                <a:latin typeface="Times New Roman"/>
                <a:cs typeface="Times New Roman"/>
              </a:rPr>
              <a:t>od</a:t>
            </a:r>
            <a:r>
              <a:rPr sz="1100" b="1" i="1" spc="0" dirty="0" smtClean="0">
                <a:latin typeface="Times New Roman"/>
                <a:cs typeface="Times New Roman"/>
              </a:rPr>
              <a:t>y</a:t>
            </a:r>
            <a:r>
              <a:rPr sz="1100" b="1" i="1" spc="114" dirty="0" smtClean="0">
                <a:latin typeface="Times New Roman"/>
                <a:cs typeface="Times New Roman"/>
              </a:rPr>
              <a:t> </a:t>
            </a:r>
            <a:r>
              <a:rPr sz="1100" b="1" i="1" spc="5" dirty="0" smtClean="0">
                <a:latin typeface="Times New Roman"/>
                <a:cs typeface="Times New Roman"/>
              </a:rPr>
              <a:t>b</a:t>
            </a:r>
            <a:r>
              <a:rPr sz="1100" b="1" i="1" spc="-10" dirty="0" smtClean="0">
                <a:latin typeface="Times New Roman"/>
                <a:cs typeface="Times New Roman"/>
              </a:rPr>
              <a:t>elo</a:t>
            </a:r>
            <a:r>
              <a:rPr sz="1100" b="1" i="1" spc="5" dirty="0" smtClean="0">
                <a:latin typeface="Times New Roman"/>
                <a:cs typeface="Times New Roman"/>
              </a:rPr>
              <a:t>ng</a:t>
            </a:r>
            <a:r>
              <a:rPr sz="1100" b="1" i="1" spc="0" dirty="0" smtClean="0">
                <a:latin typeface="Times New Roman"/>
                <a:cs typeface="Times New Roman"/>
              </a:rPr>
              <a:t>s</a:t>
            </a:r>
            <a:r>
              <a:rPr sz="1100" b="1" i="1" spc="114" dirty="0" smtClean="0">
                <a:latin typeface="Times New Roman"/>
                <a:cs typeface="Times New Roman"/>
              </a:rPr>
              <a:t> </a:t>
            </a:r>
            <a:r>
              <a:rPr sz="1100" b="1" i="1" spc="-10" dirty="0" smtClean="0">
                <a:latin typeface="Times New Roman"/>
                <a:cs typeface="Times New Roman"/>
              </a:rPr>
              <a:t>t</a:t>
            </a:r>
            <a:r>
              <a:rPr sz="1100" b="1" i="1" spc="0" dirty="0" smtClean="0">
                <a:latin typeface="Times New Roman"/>
                <a:cs typeface="Times New Roman"/>
              </a:rPr>
              <a:t>o</a:t>
            </a:r>
            <a:r>
              <a:rPr sz="1100" b="1" i="1" spc="110" dirty="0" smtClean="0">
                <a:latin typeface="Times New Roman"/>
                <a:cs typeface="Times New Roman"/>
              </a:rPr>
              <a:t> </a:t>
            </a:r>
            <a:r>
              <a:rPr sz="1100" b="1" i="1" spc="0" dirty="0" smtClean="0">
                <a:latin typeface="Times New Roman"/>
                <a:cs typeface="Times New Roman"/>
              </a:rPr>
              <a:t>m</a:t>
            </a:r>
            <a:r>
              <a:rPr sz="1100" b="1" i="1" spc="-10" dirty="0" smtClean="0">
                <a:latin typeface="Times New Roman"/>
                <a:cs typeface="Times New Roman"/>
              </a:rPr>
              <a:t>e</a:t>
            </a:r>
            <a:r>
              <a:rPr sz="1100" b="1" i="1" spc="0" dirty="0" smtClean="0">
                <a:latin typeface="Times New Roman"/>
                <a:cs typeface="Times New Roman"/>
              </a:rPr>
              <a:t>. </a:t>
            </a:r>
            <a:r>
              <a:rPr sz="1100" b="1" i="1" spc="-135" dirty="0" smtClean="0">
                <a:latin typeface="Times New Roman"/>
                <a:cs typeface="Times New Roman"/>
              </a:rPr>
              <a:t> </a:t>
            </a:r>
            <a:r>
              <a:rPr sz="1100" i="1" spc="-15" dirty="0" smtClean="0">
                <a:latin typeface="Times New Roman"/>
                <a:cs typeface="Times New Roman"/>
              </a:rPr>
              <a:t>N</a:t>
            </a:r>
            <a:r>
              <a:rPr sz="1100" i="1" spc="10" dirty="0" smtClean="0">
                <a:latin typeface="Times New Roman"/>
                <a:cs typeface="Times New Roman"/>
              </a:rPr>
              <a:t>o</a:t>
            </a:r>
            <a:r>
              <a:rPr sz="1100" i="1" spc="-5" dirty="0" smtClean="0">
                <a:latin typeface="Times New Roman"/>
                <a:cs typeface="Times New Roman"/>
              </a:rPr>
              <a:t>-</a:t>
            </a:r>
            <a:r>
              <a:rPr sz="1100" i="1" spc="-10" dirty="0" smtClean="0">
                <a:latin typeface="Times New Roman"/>
                <a:cs typeface="Times New Roman"/>
              </a:rPr>
              <a:t>o</a:t>
            </a:r>
            <a:r>
              <a:rPr sz="1100" i="1" spc="5" dirty="0" smtClean="0">
                <a:latin typeface="Times New Roman"/>
                <a:cs typeface="Times New Roman"/>
              </a:rPr>
              <a:t>n</a:t>
            </a:r>
            <a:r>
              <a:rPr sz="1100" i="1" spc="0" dirty="0" smtClean="0">
                <a:latin typeface="Times New Roman"/>
                <a:cs typeface="Times New Roman"/>
              </a:rPr>
              <a:t>e</a:t>
            </a:r>
            <a:r>
              <a:rPr sz="1100" i="1" spc="114" dirty="0" smtClean="0">
                <a:latin typeface="Times New Roman"/>
                <a:cs typeface="Times New Roman"/>
              </a:rPr>
              <a:t> </a:t>
            </a:r>
            <a:r>
              <a:rPr sz="1100" i="1" spc="-10" dirty="0" smtClean="0">
                <a:latin typeface="Times New Roman"/>
                <a:cs typeface="Times New Roman"/>
              </a:rPr>
              <a:t>c</a:t>
            </a:r>
            <a:r>
              <a:rPr sz="1100" i="1" spc="5" dirty="0" smtClean="0">
                <a:latin typeface="Times New Roman"/>
                <a:cs typeface="Times New Roman"/>
              </a:rPr>
              <a:t>a</a:t>
            </a:r>
            <a:r>
              <a:rPr sz="1100" i="1" spc="0" dirty="0" smtClean="0">
                <a:latin typeface="Times New Roman"/>
                <a:cs typeface="Times New Roman"/>
              </a:rPr>
              <a:t>n </a:t>
            </a:r>
            <a:r>
              <a:rPr sz="1100" i="1" spc="-10" dirty="0" smtClean="0">
                <a:latin typeface="Times New Roman"/>
                <a:cs typeface="Times New Roman"/>
              </a:rPr>
              <a:t>t</a:t>
            </a:r>
            <a:r>
              <a:rPr sz="1100" i="1" spc="5" dirty="0" smtClean="0">
                <a:latin typeface="Times New Roman"/>
                <a:cs typeface="Times New Roman"/>
              </a:rPr>
              <a:t>ou</a:t>
            </a:r>
            <a:r>
              <a:rPr sz="1100" i="1" spc="-10" dirty="0" smtClean="0">
                <a:latin typeface="Times New Roman"/>
                <a:cs typeface="Times New Roman"/>
              </a:rPr>
              <a:t>c</a:t>
            </a:r>
            <a:r>
              <a:rPr sz="1100" i="1" spc="0" dirty="0" smtClean="0">
                <a:latin typeface="Times New Roman"/>
                <a:cs typeface="Times New Roman"/>
              </a:rPr>
              <a:t>h  </a:t>
            </a:r>
            <a:r>
              <a:rPr sz="1100" i="1" spc="-100" dirty="0" smtClean="0">
                <a:latin typeface="Times New Roman"/>
                <a:cs typeface="Times New Roman"/>
              </a:rPr>
              <a:t> </a:t>
            </a:r>
            <a:r>
              <a:rPr sz="1100" i="1" spc="0" dirty="0" smtClean="0">
                <a:latin typeface="Times New Roman"/>
                <a:cs typeface="Times New Roman"/>
              </a:rPr>
              <a:t>me  </a:t>
            </a:r>
            <a:r>
              <a:rPr sz="1100" i="1" spc="-95" dirty="0" smtClean="0">
                <a:latin typeface="Times New Roman"/>
                <a:cs typeface="Times New Roman"/>
              </a:rPr>
              <a:t> </a:t>
            </a:r>
            <a:r>
              <a:rPr sz="1100" i="1" spc="-35" dirty="0" smtClean="0">
                <a:latin typeface="Times New Roman"/>
                <a:cs typeface="Times New Roman"/>
              </a:rPr>
              <a:t>w</a:t>
            </a:r>
            <a:r>
              <a:rPr sz="1100" i="1" spc="-10" dirty="0" smtClean="0">
                <a:latin typeface="Times New Roman"/>
                <a:cs typeface="Times New Roman"/>
              </a:rPr>
              <a:t>it</a:t>
            </a:r>
            <a:r>
              <a:rPr sz="1100" i="1" spc="5" dirty="0" smtClean="0">
                <a:latin typeface="Times New Roman"/>
                <a:cs typeface="Times New Roman"/>
              </a:rPr>
              <a:t>hou</a:t>
            </a:r>
            <a:r>
              <a:rPr sz="1100" i="1" spc="0" dirty="0" smtClean="0">
                <a:latin typeface="Times New Roman"/>
                <a:cs typeface="Times New Roman"/>
              </a:rPr>
              <a:t>t  </a:t>
            </a:r>
            <a:r>
              <a:rPr sz="1100" i="1" spc="-114" dirty="0" smtClean="0">
                <a:latin typeface="Times New Roman"/>
                <a:cs typeface="Times New Roman"/>
              </a:rPr>
              <a:t> </a:t>
            </a:r>
            <a:r>
              <a:rPr sz="1100" i="1" spc="0" dirty="0" smtClean="0">
                <a:latin typeface="Times New Roman"/>
                <a:cs typeface="Times New Roman"/>
              </a:rPr>
              <a:t>my  </a:t>
            </a:r>
            <a:r>
              <a:rPr sz="1100" i="1" spc="-114" dirty="0" smtClean="0">
                <a:latin typeface="Times New Roman"/>
                <a:cs typeface="Times New Roman"/>
              </a:rPr>
              <a:t> </a:t>
            </a:r>
            <a:r>
              <a:rPr sz="1100" i="1" spc="5" dirty="0" smtClean="0">
                <a:latin typeface="Times New Roman"/>
                <a:cs typeface="Times New Roman"/>
              </a:rPr>
              <a:t>p</a:t>
            </a:r>
            <a:r>
              <a:rPr sz="1100" i="1" spc="-10" dirty="0" smtClean="0">
                <a:latin typeface="Times New Roman"/>
                <a:cs typeface="Times New Roman"/>
              </a:rPr>
              <a:t>er</a:t>
            </a:r>
            <a:r>
              <a:rPr sz="1100" i="1" spc="0" dirty="0" smtClean="0">
                <a:latin typeface="Times New Roman"/>
                <a:cs typeface="Times New Roman"/>
              </a:rPr>
              <a:t>m</a:t>
            </a:r>
            <a:r>
              <a:rPr sz="1100" i="1" spc="10" dirty="0" smtClean="0">
                <a:latin typeface="Times New Roman"/>
                <a:cs typeface="Times New Roman"/>
              </a:rPr>
              <a:t>i</a:t>
            </a:r>
            <a:r>
              <a:rPr sz="1100" i="1" spc="-10" dirty="0" smtClean="0">
                <a:latin typeface="Times New Roman"/>
                <a:cs typeface="Times New Roman"/>
              </a:rPr>
              <a:t>ssi</a:t>
            </a:r>
            <a:r>
              <a:rPr sz="1100" i="1" spc="5" dirty="0" smtClean="0">
                <a:latin typeface="Times New Roman"/>
                <a:cs typeface="Times New Roman"/>
              </a:rPr>
              <a:t>o</a:t>
            </a:r>
            <a:r>
              <a:rPr sz="1100" i="1" spc="0" dirty="0" smtClean="0">
                <a:latin typeface="Times New Roman"/>
                <a:cs typeface="Times New Roman"/>
              </a:rPr>
              <a:t>n</a:t>
            </a:r>
            <a:r>
              <a:rPr sz="1100" i="1" spc="35" dirty="0" smtClean="0">
                <a:latin typeface="Times New Roman"/>
                <a:cs typeface="Times New Roman"/>
              </a:rPr>
              <a:t> </a:t>
            </a:r>
            <a:r>
              <a:rPr sz="1100" i="1" spc="10" dirty="0" smtClean="0">
                <a:latin typeface="Times New Roman"/>
                <a:cs typeface="Times New Roman"/>
              </a:rPr>
              <a:t>(</a:t>
            </a:r>
            <a:r>
              <a:rPr lang="en-US" sz="1100" i="1" spc="-35" dirty="0" smtClean="0">
                <a:latin typeface="Times New Roman"/>
                <a:cs typeface="Times New Roman"/>
              </a:rPr>
              <a:t>dance and move your body</a:t>
            </a:r>
            <a:r>
              <a:rPr sz="1100" i="1" spc="10" dirty="0" smtClean="0">
                <a:latin typeface="Times New Roman"/>
                <a:cs typeface="Times New Roman"/>
              </a:rPr>
              <a:t>)</a:t>
            </a:r>
            <a:r>
              <a:rPr sz="1100" i="1" spc="0" dirty="0" smtClean="0">
                <a:latin typeface="Times New Roman"/>
                <a:cs typeface="Times New Roman"/>
              </a:rPr>
              <a:t>.</a:t>
            </a:r>
            <a:endParaRPr sz="1100" dirty="0">
              <a:latin typeface="Times New Roman"/>
              <a:cs typeface="Times New Roman"/>
            </a:endParaRPr>
          </a:p>
        </p:txBody>
      </p:sp>
      <p:pic>
        <p:nvPicPr>
          <p:cNvPr id="36" name="Picture 35" descr="20170817205817_00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593" y="187642"/>
            <a:ext cx="2160137" cy="1527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924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75074" y="544829"/>
            <a:ext cx="5088031" cy="142090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1235" b="1" spc="-18" dirty="0">
                <a:solidFill>
                  <a:srgbClr val="C00000"/>
                </a:solidFill>
                <a:latin typeface="Times New Roman"/>
                <a:cs typeface="Times New Roman"/>
              </a:rPr>
              <a:t>P</a:t>
            </a:r>
            <a:r>
              <a:rPr sz="123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235" b="1" spc="13" dirty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123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ure</a:t>
            </a:r>
            <a:r>
              <a:rPr sz="1235" b="1" spc="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1: </a:t>
            </a:r>
            <a:r>
              <a:rPr sz="1235" b="1" spc="-18" dirty="0">
                <a:solidFill>
                  <a:srgbClr val="C00000"/>
                </a:solidFill>
                <a:latin typeface="Times New Roman"/>
                <a:cs typeface="Times New Roman"/>
              </a:rPr>
              <a:t>F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r</a:t>
            </a:r>
            <a:r>
              <a:rPr sz="1235" b="1" spc="-13" dirty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ends</a:t>
            </a:r>
            <a:r>
              <a:rPr sz="1235" b="1" spc="13" dirty="0">
                <a:solidFill>
                  <a:srgbClr val="C00000"/>
                </a:solidFill>
                <a:latin typeface="Times New Roman"/>
                <a:cs typeface="Times New Roman"/>
              </a:rPr>
              <a:t>h</a:t>
            </a:r>
            <a:r>
              <a:rPr sz="123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p</a:t>
            </a:r>
            <a:endParaRPr sz="1235" dirty="0">
              <a:latin typeface="Times New Roman"/>
              <a:cs typeface="Times New Roman"/>
            </a:endParaRPr>
          </a:p>
          <a:p>
            <a:pPr>
              <a:lnSpc>
                <a:spcPts val="882"/>
              </a:lnSpc>
            </a:pPr>
            <a:endParaRPr sz="882" dirty="0"/>
          </a:p>
          <a:p>
            <a:pPr>
              <a:lnSpc>
                <a:spcPts val="1059"/>
              </a:lnSpc>
              <a:spcBef>
                <a:spcPts val="18"/>
              </a:spcBef>
            </a:pPr>
            <a:endParaRPr sz="1059" dirty="0"/>
          </a:p>
          <a:p>
            <a:pPr marL="11206"/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235" b="1" spc="-4" dirty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or</a:t>
            </a:r>
            <a:r>
              <a:rPr sz="1235" b="1" spc="13" dirty="0">
                <a:solidFill>
                  <a:srgbClr val="C00000"/>
                </a:solidFill>
                <a:latin typeface="Times New Roman"/>
                <a:cs typeface="Times New Roman"/>
              </a:rPr>
              <a:t>y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endParaRPr sz="1235" dirty="0">
              <a:latin typeface="Times New Roman"/>
              <a:cs typeface="Times New Roman"/>
            </a:endParaRPr>
          </a:p>
          <a:p>
            <a:pPr>
              <a:lnSpc>
                <a:spcPts val="485"/>
              </a:lnSpc>
            </a:pPr>
            <a:endParaRPr sz="485" dirty="0"/>
          </a:p>
          <a:p>
            <a:pPr marL="11206" marR="11206">
              <a:lnSpc>
                <a:spcPct val="96000"/>
              </a:lnSpc>
            </a:pPr>
            <a:r>
              <a:rPr sz="1235" spc="-18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h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s </a:t>
            </a:r>
            <a:r>
              <a:rPr sz="1235" spc="4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s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spc="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y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f</a:t>
            </a:r>
            <a:r>
              <a:rPr sz="1235" spc="31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h</a:t>
            </a:r>
            <a:r>
              <a:rPr sz="1235" spc="-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ee</a:t>
            </a:r>
            <a:r>
              <a:rPr sz="1235" spc="-18" dirty="0">
                <a:latin typeface="Times New Roman"/>
                <a:cs typeface="Times New Roman"/>
              </a:rPr>
              <a:t> </a:t>
            </a:r>
            <a:r>
              <a:rPr sz="1235" spc="9" dirty="0">
                <a:latin typeface="Times New Roman"/>
                <a:cs typeface="Times New Roman"/>
              </a:rPr>
              <a:t>f</a:t>
            </a:r>
            <a:r>
              <a:rPr sz="1235" spc="-9" dirty="0">
                <a:latin typeface="Times New Roman"/>
                <a:cs typeface="Times New Roman"/>
              </a:rPr>
              <a:t>r</a:t>
            </a:r>
            <a:r>
              <a:rPr sz="1235" spc="4" dirty="0">
                <a:latin typeface="Times New Roman"/>
                <a:cs typeface="Times New Roman"/>
              </a:rPr>
              <a:t>i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nd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,</a:t>
            </a:r>
            <a:r>
              <a:rPr sz="1235" spc="18" dirty="0">
                <a:latin typeface="Times New Roman"/>
                <a:cs typeface="Times New Roman"/>
              </a:rPr>
              <a:t> </a:t>
            </a:r>
            <a:r>
              <a:rPr lang="en-US" sz="1235" dirty="0" smtClean="0">
                <a:latin typeface="Times New Roman"/>
                <a:cs typeface="Times New Roman"/>
              </a:rPr>
              <a:t>Precious, Gift and Mercy</a:t>
            </a:r>
            <a:r>
              <a:rPr sz="1235" dirty="0" smtClean="0">
                <a:latin typeface="Times New Roman"/>
                <a:cs typeface="Times New Roman"/>
              </a:rPr>
              <a:t>.</a:t>
            </a:r>
            <a:r>
              <a:rPr sz="1235" spc="13" dirty="0" smtClean="0">
                <a:latin typeface="Times New Roman"/>
                <a:cs typeface="Times New Roman"/>
              </a:rPr>
              <a:t> </a:t>
            </a:r>
            <a:r>
              <a:rPr sz="1235" spc="-18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hey</a:t>
            </a:r>
            <a:r>
              <a:rPr sz="1235" spc="-31" dirty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spc="-9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l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l</a:t>
            </a:r>
            <a:r>
              <a:rPr sz="1235" spc="4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ve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n</a:t>
            </a:r>
            <a:r>
              <a:rPr sz="1235" spc="26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he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a</a:t>
            </a:r>
            <a:r>
              <a:rPr sz="1235" spc="4" dirty="0">
                <a:latin typeface="Times New Roman"/>
                <a:cs typeface="Times New Roman"/>
              </a:rPr>
              <a:t>m</a:t>
            </a:r>
            <a:r>
              <a:rPr sz="1235" dirty="0">
                <a:latin typeface="Times New Roman"/>
                <a:cs typeface="Times New Roman"/>
              </a:rPr>
              <a:t>e </a:t>
            </a:r>
            <a:r>
              <a:rPr lang="en-US" sz="1235" dirty="0" smtClean="0">
                <a:latin typeface="Times New Roman"/>
                <a:cs typeface="Times New Roman"/>
              </a:rPr>
              <a:t>community</a:t>
            </a:r>
            <a:r>
              <a:rPr sz="1235" spc="-13" dirty="0" smtClean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and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lang="en-US" sz="1235" spc="4" dirty="0" smtClean="0">
                <a:latin typeface="Times New Roman"/>
                <a:cs typeface="Times New Roman"/>
              </a:rPr>
              <a:t>are</a:t>
            </a:r>
            <a:r>
              <a:rPr sz="1235" spc="-13" dirty="0" smtClean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n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a</a:t>
            </a:r>
            <a:r>
              <a:rPr sz="1235" spc="4" dirty="0">
                <a:latin typeface="Times New Roman"/>
                <a:cs typeface="Times New Roman"/>
              </a:rPr>
              <a:t>m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13" dirty="0" smtClean="0">
                <a:latin typeface="Times New Roman"/>
                <a:cs typeface="Times New Roman"/>
              </a:rPr>
              <a:t>c</a:t>
            </a:r>
            <a:r>
              <a:rPr sz="1235" spc="-9" dirty="0" smtClean="0">
                <a:latin typeface="Times New Roman"/>
                <a:cs typeface="Times New Roman"/>
              </a:rPr>
              <a:t>l</a:t>
            </a:r>
            <a:r>
              <a:rPr sz="1235" dirty="0" smtClean="0">
                <a:latin typeface="Times New Roman"/>
                <a:cs typeface="Times New Roman"/>
              </a:rPr>
              <a:t>a</a:t>
            </a:r>
            <a:r>
              <a:rPr sz="1235" spc="-9" dirty="0" smtClean="0">
                <a:latin typeface="Times New Roman"/>
                <a:cs typeface="Times New Roman"/>
              </a:rPr>
              <a:t>s</a:t>
            </a:r>
            <a:r>
              <a:rPr sz="1235" spc="-4" dirty="0" smtClean="0">
                <a:latin typeface="Times New Roman"/>
                <a:cs typeface="Times New Roman"/>
              </a:rPr>
              <a:t>s</a:t>
            </a:r>
            <a:r>
              <a:rPr lang="en-US" sz="1235" spc="-4" dirty="0" smtClean="0">
                <a:latin typeface="Times New Roman"/>
                <a:cs typeface="Times New Roman"/>
              </a:rPr>
              <a:t> at school</a:t>
            </a:r>
            <a:r>
              <a:rPr sz="1235" dirty="0" smtClean="0">
                <a:latin typeface="Times New Roman"/>
                <a:cs typeface="Times New Roman"/>
              </a:rPr>
              <a:t>.</a:t>
            </a:r>
            <a:r>
              <a:rPr sz="1235" spc="31" dirty="0" smtClean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ne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d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spc="-40" dirty="0">
                <a:latin typeface="Times New Roman"/>
                <a:cs typeface="Times New Roman"/>
              </a:rPr>
              <a:t>y</a:t>
            </a:r>
            <a:r>
              <a:rPr sz="1235" dirty="0">
                <a:latin typeface="Times New Roman"/>
                <a:cs typeface="Times New Roman"/>
              </a:rPr>
              <a:t>,</a:t>
            </a:r>
            <a:r>
              <a:rPr sz="1235" spc="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j</a:t>
            </a:r>
            <a:r>
              <a:rPr sz="1235" dirty="0">
                <a:latin typeface="Times New Roman"/>
                <a:cs typeface="Times New Roman"/>
              </a:rPr>
              <a:t>u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li</a:t>
            </a:r>
            <a:r>
              <a:rPr sz="1235" spc="13" dirty="0">
                <a:latin typeface="Times New Roman"/>
                <a:cs typeface="Times New Roman"/>
              </a:rPr>
              <a:t>k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eve</a:t>
            </a:r>
            <a:r>
              <a:rPr sz="1235" spc="4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y</a:t>
            </a:r>
            <a:r>
              <a:rPr sz="1235" spc="-31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d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spc="-18" dirty="0">
                <a:latin typeface="Times New Roman"/>
                <a:cs typeface="Times New Roman"/>
              </a:rPr>
              <a:t>y</a:t>
            </a:r>
            <a:r>
              <a:rPr sz="1235" dirty="0">
                <a:latin typeface="Times New Roman"/>
                <a:cs typeface="Times New Roman"/>
              </a:rPr>
              <a:t>,</a:t>
            </a:r>
            <a:r>
              <a:rPr sz="1235" spc="13" dirty="0">
                <a:latin typeface="Times New Roman"/>
                <a:cs typeface="Times New Roman"/>
              </a:rPr>
              <a:t> </a:t>
            </a:r>
            <a:r>
              <a:rPr lang="en-US" sz="1235" spc="4" dirty="0" smtClean="0">
                <a:latin typeface="Times New Roman"/>
                <a:cs typeface="Times New Roman"/>
              </a:rPr>
              <a:t>Precious</a:t>
            </a:r>
            <a:r>
              <a:rPr sz="1235" spc="-31" dirty="0" smtClean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dirty="0">
                <a:latin typeface="Times New Roman"/>
                <a:cs typeface="Times New Roman"/>
              </a:rPr>
              <a:t>nd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lang="en-US" sz="1235" spc="4" dirty="0" smtClean="0">
                <a:latin typeface="Times New Roman"/>
                <a:cs typeface="Times New Roman"/>
              </a:rPr>
              <a:t>her brother Gift walk </a:t>
            </a:r>
            <a:r>
              <a:rPr sz="1235" spc="4" dirty="0" smtClean="0">
                <a:latin typeface="Times New Roman"/>
                <a:cs typeface="Times New Roman"/>
              </a:rPr>
              <a:t>t</a:t>
            </a:r>
            <a:r>
              <a:rPr sz="1235" dirty="0" smtClean="0">
                <a:latin typeface="Times New Roman"/>
                <a:cs typeface="Times New Roman"/>
              </a:rPr>
              <a:t>o</a:t>
            </a:r>
            <a:r>
              <a:rPr sz="1235" spc="-13" dirty="0" smtClean="0">
                <a:latin typeface="Times New Roman"/>
                <a:cs typeface="Times New Roman"/>
              </a:rPr>
              <a:t> </a:t>
            </a:r>
            <a:r>
              <a:rPr lang="en-US" sz="1235" spc="-13" dirty="0" smtClean="0">
                <a:latin typeface="Times New Roman"/>
                <a:cs typeface="Times New Roman"/>
              </a:rPr>
              <a:t>Mercy’s</a:t>
            </a:r>
            <a:r>
              <a:rPr sz="1235" dirty="0" smtClean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h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u</a:t>
            </a:r>
            <a:r>
              <a:rPr sz="1235" spc="9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4" dirty="0" smtClean="0">
                <a:latin typeface="Times New Roman"/>
                <a:cs typeface="Times New Roman"/>
              </a:rPr>
              <a:t>t</a:t>
            </a:r>
            <a:r>
              <a:rPr sz="1235" dirty="0" smtClean="0">
                <a:latin typeface="Times New Roman"/>
                <a:cs typeface="Times New Roman"/>
              </a:rPr>
              <a:t>o</a:t>
            </a:r>
            <a:r>
              <a:rPr sz="1235" spc="-13" dirty="0" smtClean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p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ck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r up</a:t>
            </a:r>
            <a:r>
              <a:rPr sz="1235" spc="44" dirty="0">
                <a:latin typeface="Times New Roman"/>
                <a:cs typeface="Times New Roman"/>
              </a:rPr>
              <a:t> </a:t>
            </a:r>
            <a:r>
              <a:rPr lang="en-US" sz="1235" dirty="0" smtClean="0">
                <a:latin typeface="Times New Roman"/>
                <a:cs typeface="Times New Roman"/>
              </a:rPr>
              <a:t>and walk to school together.</a:t>
            </a:r>
            <a:endParaRPr sz="1235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5050" y="5140138"/>
            <a:ext cx="2337547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2325221" y="2418230"/>
            <a:ext cx="0" cy="2701738"/>
          </a:xfrm>
          <a:custGeom>
            <a:avLst/>
            <a:gdLst/>
            <a:ahLst/>
            <a:cxnLst/>
            <a:rect l="l" t="t" r="r" b="b"/>
            <a:pathLst>
              <a:path h="3061970">
                <a:moveTo>
                  <a:pt x="0" y="0"/>
                </a:moveTo>
                <a:lnTo>
                  <a:pt x="0" y="306197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2305050" y="2398059"/>
            <a:ext cx="2337547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4622426" y="2418230"/>
            <a:ext cx="0" cy="2701738"/>
          </a:xfrm>
          <a:custGeom>
            <a:avLst/>
            <a:gdLst/>
            <a:ahLst/>
            <a:cxnLst/>
            <a:rect l="l" t="t" r="r" b="b"/>
            <a:pathLst>
              <a:path h="3061970">
                <a:moveTo>
                  <a:pt x="0" y="0"/>
                </a:moveTo>
                <a:lnTo>
                  <a:pt x="0" y="306197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2358838" y="5099797"/>
            <a:ext cx="2229971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2365561" y="2445123"/>
            <a:ext cx="0" cy="2647950"/>
          </a:xfrm>
          <a:custGeom>
            <a:avLst/>
            <a:gdLst/>
            <a:ahLst/>
            <a:cxnLst/>
            <a:rect l="l" t="t" r="r" b="b"/>
            <a:pathLst>
              <a:path h="3001010">
                <a:moveTo>
                  <a:pt x="0" y="0"/>
                </a:moveTo>
                <a:lnTo>
                  <a:pt x="0" y="300101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2358838" y="2438400"/>
            <a:ext cx="2229971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4582084" y="2445123"/>
            <a:ext cx="0" cy="2647950"/>
          </a:xfrm>
          <a:custGeom>
            <a:avLst/>
            <a:gdLst/>
            <a:ahLst/>
            <a:cxnLst/>
            <a:rect l="l" t="t" r="r" b="b"/>
            <a:pathLst>
              <a:path h="3001010">
                <a:moveTo>
                  <a:pt x="0" y="0"/>
                </a:moveTo>
                <a:lnTo>
                  <a:pt x="0" y="300101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1" name="object 11"/>
          <p:cNvSpPr txBox="1"/>
          <p:nvPr/>
        </p:nvSpPr>
        <p:spPr>
          <a:xfrm>
            <a:off x="2620215" y="2515497"/>
            <a:ext cx="1707776" cy="1989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lang="en-US" sz="1235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Discussion</a:t>
            </a:r>
            <a:endParaRPr sz="1235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83504" y="2955760"/>
            <a:ext cx="1984001" cy="193560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6956" marR="11206" indent="-285750">
              <a:lnSpc>
                <a:spcPct val="95900"/>
              </a:lnSpc>
              <a:buFont typeface="Wingdings" panose="05000000000000000000" pitchFamily="2" charset="2"/>
              <a:buChar char="§"/>
            </a:pPr>
            <a:r>
              <a:rPr lang="en-US" sz="1235" spc="4" dirty="0" smtClean="0">
                <a:latin typeface="Times New Roman"/>
                <a:cs typeface="Times New Roman"/>
              </a:rPr>
              <a:t>Friendship</a:t>
            </a:r>
            <a:r>
              <a:rPr sz="1235" dirty="0" smtClean="0">
                <a:latin typeface="Times New Roman"/>
                <a:cs typeface="Times New Roman"/>
              </a:rPr>
              <a:t> </a:t>
            </a:r>
            <a:r>
              <a:rPr sz="1235" spc="-9" dirty="0" smtClean="0">
                <a:latin typeface="Times New Roman"/>
                <a:cs typeface="Times New Roman"/>
              </a:rPr>
              <a:t>i</a:t>
            </a:r>
            <a:r>
              <a:rPr sz="1235" dirty="0" smtClean="0">
                <a:latin typeface="Times New Roman"/>
                <a:cs typeface="Times New Roman"/>
              </a:rPr>
              <a:t>s v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spc="9" dirty="0" smtClean="0">
                <a:latin typeface="Times New Roman"/>
                <a:cs typeface="Times New Roman"/>
              </a:rPr>
              <a:t>r</a:t>
            </a:r>
            <a:r>
              <a:rPr sz="1235" dirty="0" smtClean="0">
                <a:latin typeface="Times New Roman"/>
                <a:cs typeface="Times New Roman"/>
              </a:rPr>
              <a:t>y </a:t>
            </a:r>
            <a:r>
              <a:rPr sz="1235" spc="-9" dirty="0">
                <a:latin typeface="Times New Roman"/>
                <a:cs typeface="Times New Roman"/>
              </a:rPr>
              <a:t>im</a:t>
            </a:r>
            <a:r>
              <a:rPr sz="1235" spc="13" dirty="0">
                <a:latin typeface="Times New Roman"/>
                <a:cs typeface="Times New Roman"/>
              </a:rPr>
              <a:t>p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spc="9" dirty="0">
                <a:latin typeface="Times New Roman"/>
                <a:cs typeface="Times New Roman"/>
              </a:rPr>
              <a:t>r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ant </a:t>
            </a:r>
            <a:r>
              <a:rPr sz="1235" spc="-9" dirty="0" smtClean="0">
                <a:latin typeface="Times New Roman"/>
                <a:cs typeface="Times New Roman"/>
              </a:rPr>
              <a:t>i</a:t>
            </a:r>
            <a:r>
              <a:rPr sz="1235" dirty="0" smtClean="0">
                <a:latin typeface="Times New Roman"/>
                <a:cs typeface="Times New Roman"/>
              </a:rPr>
              <a:t>n</a:t>
            </a:r>
            <a:r>
              <a:rPr lang="en-US" sz="1235" dirty="0" smtClean="0">
                <a:latin typeface="Times New Roman"/>
                <a:cs typeface="Times New Roman"/>
              </a:rPr>
              <a:t> </a:t>
            </a:r>
            <a:r>
              <a:rPr sz="1235" spc="-18" dirty="0" smtClean="0">
                <a:latin typeface="Times New Roman"/>
                <a:cs typeface="Times New Roman"/>
              </a:rPr>
              <a:t>o</a:t>
            </a:r>
            <a:r>
              <a:rPr sz="1235" dirty="0" smtClean="0">
                <a:latin typeface="Times New Roman"/>
                <a:cs typeface="Times New Roman"/>
              </a:rPr>
              <a:t>ur</a:t>
            </a:r>
            <a:r>
              <a:rPr lang="en-US" sz="1235" dirty="0" smtClean="0">
                <a:latin typeface="Times New Roman"/>
                <a:cs typeface="Times New Roman"/>
              </a:rPr>
              <a:t> communities</a:t>
            </a:r>
            <a:r>
              <a:rPr sz="1235" dirty="0" smtClean="0">
                <a:latin typeface="Times New Roman"/>
                <a:cs typeface="Times New Roman"/>
              </a:rPr>
              <a:t>.</a:t>
            </a:r>
            <a:r>
              <a:rPr lang="en-US" sz="1235" dirty="0" smtClean="0">
                <a:latin typeface="Times New Roman"/>
                <a:cs typeface="Times New Roman"/>
              </a:rPr>
              <a:t> </a:t>
            </a:r>
            <a:r>
              <a:rPr lang="en-US" sz="1235" spc="-9" dirty="0" smtClean="0">
                <a:latin typeface="Times New Roman"/>
                <a:cs typeface="Times New Roman"/>
              </a:rPr>
              <a:t>Helping each other </a:t>
            </a:r>
            <a:r>
              <a:rPr sz="1235" spc="-4" dirty="0" smtClean="0">
                <a:latin typeface="Times New Roman"/>
                <a:cs typeface="Times New Roman"/>
              </a:rPr>
              <a:t>s</a:t>
            </a:r>
            <a:r>
              <a:rPr sz="1235" spc="-9" dirty="0" smtClean="0">
                <a:latin typeface="Times New Roman"/>
                <a:cs typeface="Times New Roman"/>
              </a:rPr>
              <a:t>t</a:t>
            </a:r>
            <a:r>
              <a:rPr sz="1235" spc="9" dirty="0" smtClean="0">
                <a:latin typeface="Times New Roman"/>
                <a:cs typeface="Times New Roman"/>
              </a:rPr>
              <a:t>r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spc="13" dirty="0" smtClean="0">
                <a:latin typeface="Times New Roman"/>
                <a:cs typeface="Times New Roman"/>
              </a:rPr>
              <a:t>n</a:t>
            </a:r>
            <a:r>
              <a:rPr sz="1235" spc="-18" dirty="0" smtClean="0">
                <a:latin typeface="Times New Roman"/>
                <a:cs typeface="Times New Roman"/>
              </a:rPr>
              <a:t>g</a:t>
            </a:r>
            <a:r>
              <a:rPr sz="1235" spc="-9" dirty="0" smtClean="0">
                <a:latin typeface="Times New Roman"/>
                <a:cs typeface="Times New Roman"/>
              </a:rPr>
              <a:t>t</a:t>
            </a:r>
            <a:r>
              <a:rPr sz="1235" spc="13" dirty="0" smtClean="0">
                <a:latin typeface="Times New Roman"/>
                <a:cs typeface="Times New Roman"/>
              </a:rPr>
              <a:t>h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dirty="0" smtClean="0">
                <a:latin typeface="Times New Roman"/>
                <a:cs typeface="Times New Roman"/>
              </a:rPr>
              <a:t>n</a:t>
            </a:r>
            <a:r>
              <a:rPr lang="en-US" sz="1235" dirty="0" smtClean="0">
                <a:latin typeface="Times New Roman"/>
                <a:cs typeface="Times New Roman"/>
              </a:rPr>
              <a:t>s</a:t>
            </a:r>
            <a:r>
              <a:rPr sz="1235" spc="22" dirty="0" smtClean="0">
                <a:latin typeface="Times New Roman"/>
                <a:cs typeface="Times New Roman"/>
              </a:rPr>
              <a:t> 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ur </a:t>
            </a:r>
            <a:r>
              <a:rPr sz="1235" spc="9" dirty="0" smtClean="0">
                <a:latin typeface="Times New Roman"/>
                <a:cs typeface="Times New Roman"/>
              </a:rPr>
              <a:t>f</a:t>
            </a:r>
            <a:r>
              <a:rPr sz="1235" spc="-9" dirty="0" smtClean="0">
                <a:latin typeface="Times New Roman"/>
                <a:cs typeface="Times New Roman"/>
              </a:rPr>
              <a:t>r</a:t>
            </a:r>
            <a:r>
              <a:rPr sz="1235" spc="4" dirty="0" smtClean="0">
                <a:latin typeface="Times New Roman"/>
                <a:cs typeface="Times New Roman"/>
              </a:rPr>
              <a:t>i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dirty="0" smtClean="0">
                <a:latin typeface="Times New Roman"/>
                <a:cs typeface="Times New Roman"/>
              </a:rPr>
              <a:t>nd</a:t>
            </a:r>
            <a:r>
              <a:rPr sz="1235" spc="-4" dirty="0" smtClean="0">
                <a:latin typeface="Times New Roman"/>
                <a:cs typeface="Times New Roman"/>
              </a:rPr>
              <a:t>s</a:t>
            </a:r>
            <a:r>
              <a:rPr sz="1235" dirty="0" smtClean="0">
                <a:latin typeface="Times New Roman"/>
                <a:cs typeface="Times New Roman"/>
              </a:rPr>
              <a:t>h</a:t>
            </a:r>
            <a:r>
              <a:rPr sz="1235" spc="-9" dirty="0" smtClean="0">
                <a:latin typeface="Times New Roman"/>
                <a:cs typeface="Times New Roman"/>
              </a:rPr>
              <a:t>i</a:t>
            </a:r>
            <a:r>
              <a:rPr sz="1235" spc="13" dirty="0" smtClean="0">
                <a:latin typeface="Times New Roman"/>
                <a:cs typeface="Times New Roman"/>
              </a:rPr>
              <a:t>p</a:t>
            </a:r>
            <a:r>
              <a:rPr sz="1235" spc="-4" dirty="0" smtClean="0">
                <a:latin typeface="Times New Roman"/>
                <a:cs typeface="Times New Roman"/>
              </a:rPr>
              <a:t>s</a:t>
            </a:r>
            <a:r>
              <a:rPr sz="1235" dirty="0" smtClean="0">
                <a:latin typeface="Times New Roman"/>
                <a:cs typeface="Times New Roman"/>
              </a:rPr>
              <a:t>.</a:t>
            </a:r>
            <a:endParaRPr lang="en-US" sz="1235" dirty="0">
              <a:latin typeface="Times New Roman"/>
              <a:cs typeface="Times New Roman"/>
            </a:endParaRPr>
          </a:p>
          <a:p>
            <a:pPr marL="296956" marR="11206" indent="-285750">
              <a:lnSpc>
                <a:spcPct val="95900"/>
              </a:lnSpc>
              <a:buFont typeface="Wingdings" panose="05000000000000000000" pitchFamily="2" charset="2"/>
              <a:buChar char="§"/>
            </a:pPr>
            <a:r>
              <a:rPr lang="en-US" sz="1235" spc="4" dirty="0" smtClean="0">
                <a:latin typeface="Times New Roman"/>
                <a:cs typeface="Times New Roman"/>
              </a:rPr>
              <a:t>H</a:t>
            </a:r>
            <a:r>
              <a:rPr lang="en-US" sz="1235" spc="-18" dirty="0" smtClean="0">
                <a:latin typeface="Times New Roman"/>
                <a:cs typeface="Times New Roman"/>
              </a:rPr>
              <a:t>o</a:t>
            </a:r>
            <a:r>
              <a:rPr lang="en-US" sz="1235" dirty="0" smtClean="0">
                <a:latin typeface="Times New Roman"/>
                <a:cs typeface="Times New Roman"/>
              </a:rPr>
              <a:t>w</a:t>
            </a:r>
            <a:r>
              <a:rPr lang="en-US" sz="1235" spc="13" dirty="0" smtClean="0">
                <a:latin typeface="Times New Roman"/>
                <a:cs typeface="Times New Roman"/>
              </a:rPr>
              <a:t> </a:t>
            </a:r>
            <a:r>
              <a:rPr lang="en-US" sz="1235" dirty="0">
                <a:latin typeface="Times New Roman"/>
                <a:cs typeface="Times New Roman"/>
              </a:rPr>
              <a:t>can</a:t>
            </a:r>
            <a:r>
              <a:rPr lang="en-US" sz="1235" spc="4" dirty="0">
                <a:latin typeface="Times New Roman"/>
                <a:cs typeface="Times New Roman"/>
              </a:rPr>
              <a:t> </a:t>
            </a:r>
            <a:r>
              <a:rPr lang="en-US" sz="1235" dirty="0">
                <a:latin typeface="Times New Roman"/>
                <a:cs typeface="Times New Roman"/>
              </a:rPr>
              <a:t>ch</a:t>
            </a:r>
            <a:r>
              <a:rPr lang="en-US" sz="1235" spc="-13" dirty="0">
                <a:latin typeface="Times New Roman"/>
                <a:cs typeface="Times New Roman"/>
              </a:rPr>
              <a:t>i</a:t>
            </a:r>
            <a:r>
              <a:rPr lang="en-US" sz="1235" spc="-26" dirty="0">
                <a:latin typeface="Times New Roman"/>
                <a:cs typeface="Times New Roman"/>
              </a:rPr>
              <a:t>l</a:t>
            </a:r>
            <a:r>
              <a:rPr lang="en-US" sz="1235" spc="13" dirty="0">
                <a:latin typeface="Times New Roman"/>
                <a:cs typeface="Times New Roman"/>
              </a:rPr>
              <a:t>d</a:t>
            </a:r>
            <a:r>
              <a:rPr lang="en-US" sz="1235" spc="9" dirty="0">
                <a:latin typeface="Times New Roman"/>
                <a:cs typeface="Times New Roman"/>
              </a:rPr>
              <a:t>r</a:t>
            </a:r>
            <a:r>
              <a:rPr lang="en-US" sz="1235" spc="-22" dirty="0">
                <a:latin typeface="Times New Roman"/>
                <a:cs typeface="Times New Roman"/>
              </a:rPr>
              <a:t>e</a:t>
            </a:r>
            <a:r>
              <a:rPr lang="en-US" sz="1235" dirty="0">
                <a:latin typeface="Times New Roman"/>
                <a:cs typeface="Times New Roman"/>
              </a:rPr>
              <a:t>n</a:t>
            </a:r>
            <a:r>
              <a:rPr lang="en-US" sz="1235" spc="4" dirty="0">
                <a:latin typeface="Times New Roman"/>
                <a:cs typeface="Times New Roman"/>
              </a:rPr>
              <a:t> </a:t>
            </a:r>
            <a:r>
              <a:rPr lang="en-US" sz="1235" dirty="0">
                <a:latin typeface="Times New Roman"/>
                <a:cs typeface="Times New Roman"/>
              </a:rPr>
              <a:t>he</a:t>
            </a:r>
            <a:r>
              <a:rPr lang="en-US" sz="1235" spc="-13" dirty="0">
                <a:latin typeface="Times New Roman"/>
                <a:cs typeface="Times New Roman"/>
              </a:rPr>
              <a:t>l</a:t>
            </a:r>
            <a:r>
              <a:rPr lang="en-US" sz="1235" dirty="0">
                <a:latin typeface="Times New Roman"/>
                <a:cs typeface="Times New Roman"/>
              </a:rPr>
              <a:t>p</a:t>
            </a:r>
            <a:r>
              <a:rPr lang="en-US" sz="1235" spc="4" dirty="0">
                <a:latin typeface="Times New Roman"/>
                <a:cs typeface="Times New Roman"/>
              </a:rPr>
              <a:t> </a:t>
            </a:r>
            <a:r>
              <a:rPr lang="en-US" sz="1235" spc="-22" dirty="0">
                <a:latin typeface="Times New Roman"/>
                <a:cs typeface="Times New Roman"/>
              </a:rPr>
              <a:t>e</a:t>
            </a:r>
            <a:r>
              <a:rPr lang="en-US" sz="1235" dirty="0">
                <a:latin typeface="Times New Roman"/>
                <a:cs typeface="Times New Roman"/>
              </a:rPr>
              <a:t>ach </a:t>
            </a:r>
            <a:r>
              <a:rPr lang="en-US" sz="1235" spc="-18" dirty="0">
                <a:latin typeface="Times New Roman"/>
                <a:cs typeface="Times New Roman"/>
              </a:rPr>
              <a:t>o</a:t>
            </a:r>
            <a:r>
              <a:rPr lang="en-US" sz="1235" spc="-9" dirty="0">
                <a:latin typeface="Times New Roman"/>
                <a:cs typeface="Times New Roman"/>
              </a:rPr>
              <a:t>t</a:t>
            </a:r>
            <a:r>
              <a:rPr lang="en-US" sz="1235" spc="13" dirty="0">
                <a:latin typeface="Times New Roman"/>
                <a:cs typeface="Times New Roman"/>
              </a:rPr>
              <a:t>h</a:t>
            </a:r>
            <a:r>
              <a:rPr lang="en-US" sz="1235" dirty="0">
                <a:latin typeface="Times New Roman"/>
                <a:cs typeface="Times New Roman"/>
              </a:rPr>
              <a:t>e</a:t>
            </a:r>
            <a:r>
              <a:rPr lang="en-US" sz="1235" spc="9" dirty="0">
                <a:latin typeface="Times New Roman"/>
                <a:cs typeface="Times New Roman"/>
              </a:rPr>
              <a:t>r</a:t>
            </a:r>
            <a:r>
              <a:rPr lang="en-US" sz="1235" dirty="0" smtClean="0">
                <a:latin typeface="Times New Roman"/>
                <a:cs typeface="Times New Roman"/>
              </a:rPr>
              <a:t>?</a:t>
            </a:r>
          </a:p>
          <a:p>
            <a:pPr marL="296956" marR="11206" indent="-285750">
              <a:lnSpc>
                <a:spcPct val="95900"/>
              </a:lnSpc>
              <a:buFont typeface="Wingdings" panose="05000000000000000000" pitchFamily="2" charset="2"/>
              <a:buChar char="§"/>
            </a:pPr>
            <a:r>
              <a:rPr lang="en-US" sz="1235" spc="4" dirty="0" smtClean="0">
                <a:latin typeface="Times New Roman"/>
                <a:cs typeface="Times New Roman"/>
              </a:rPr>
              <a:t>H</a:t>
            </a:r>
            <a:r>
              <a:rPr lang="en-US" sz="1235" spc="-18" dirty="0" smtClean="0">
                <a:latin typeface="Times New Roman"/>
                <a:cs typeface="Times New Roman"/>
              </a:rPr>
              <a:t>o</a:t>
            </a:r>
            <a:r>
              <a:rPr lang="en-US" sz="1235" dirty="0" smtClean="0">
                <a:latin typeface="Times New Roman"/>
                <a:cs typeface="Times New Roman"/>
              </a:rPr>
              <a:t>w</a:t>
            </a:r>
            <a:r>
              <a:rPr lang="en-US" sz="1235" spc="13" dirty="0" smtClean="0">
                <a:latin typeface="Times New Roman"/>
                <a:cs typeface="Times New Roman"/>
              </a:rPr>
              <a:t> </a:t>
            </a:r>
            <a:r>
              <a:rPr lang="en-US" sz="1235" dirty="0">
                <a:latin typeface="Times New Roman"/>
                <a:cs typeface="Times New Roman"/>
              </a:rPr>
              <a:t>can</a:t>
            </a:r>
            <a:r>
              <a:rPr lang="en-US" sz="1235" spc="9" dirty="0">
                <a:latin typeface="Times New Roman"/>
                <a:cs typeface="Times New Roman"/>
              </a:rPr>
              <a:t> </a:t>
            </a:r>
            <a:r>
              <a:rPr lang="en-US" sz="1235" spc="-9" dirty="0">
                <a:latin typeface="Times New Roman"/>
                <a:cs typeface="Times New Roman"/>
              </a:rPr>
              <a:t>t</a:t>
            </a:r>
            <a:r>
              <a:rPr lang="en-US" sz="1235" dirty="0">
                <a:latin typeface="Times New Roman"/>
                <a:cs typeface="Times New Roman"/>
              </a:rPr>
              <a:t>hey</a:t>
            </a:r>
            <a:r>
              <a:rPr lang="en-US" sz="1235" spc="-26" dirty="0">
                <a:latin typeface="Times New Roman"/>
                <a:cs typeface="Times New Roman"/>
              </a:rPr>
              <a:t> </a:t>
            </a:r>
            <a:r>
              <a:rPr lang="en-US" sz="1235" spc="13" dirty="0">
                <a:latin typeface="Times New Roman"/>
                <a:cs typeface="Times New Roman"/>
              </a:rPr>
              <a:t>b</a:t>
            </a:r>
            <a:r>
              <a:rPr lang="en-US" sz="1235" dirty="0">
                <a:latin typeface="Times New Roman"/>
                <a:cs typeface="Times New Roman"/>
              </a:rPr>
              <a:t>e</a:t>
            </a:r>
            <a:r>
              <a:rPr lang="en-US" sz="1235" spc="-13" dirty="0">
                <a:latin typeface="Times New Roman"/>
                <a:cs typeface="Times New Roman"/>
              </a:rPr>
              <a:t> </a:t>
            </a:r>
            <a:r>
              <a:rPr lang="en-US" sz="1235" dirty="0">
                <a:latin typeface="Times New Roman"/>
                <a:cs typeface="Times New Roman"/>
              </a:rPr>
              <a:t>a</a:t>
            </a:r>
            <a:r>
              <a:rPr lang="en-US" sz="1235" spc="4" dirty="0">
                <a:latin typeface="Times New Roman"/>
                <a:cs typeface="Times New Roman"/>
              </a:rPr>
              <a:t> </a:t>
            </a:r>
            <a:r>
              <a:rPr lang="en-US" sz="1235" dirty="0">
                <a:latin typeface="Times New Roman"/>
                <a:cs typeface="Times New Roman"/>
              </a:rPr>
              <a:t>go</a:t>
            </a:r>
            <a:r>
              <a:rPr lang="en-US" sz="1235" spc="-18" dirty="0">
                <a:latin typeface="Times New Roman"/>
                <a:cs typeface="Times New Roman"/>
              </a:rPr>
              <a:t>o</a:t>
            </a:r>
            <a:r>
              <a:rPr lang="en-US" sz="1235" dirty="0">
                <a:latin typeface="Times New Roman"/>
                <a:cs typeface="Times New Roman"/>
              </a:rPr>
              <a:t>d </a:t>
            </a:r>
            <a:r>
              <a:rPr lang="en-US" sz="1235" spc="9" dirty="0">
                <a:latin typeface="Times New Roman"/>
                <a:cs typeface="Times New Roman"/>
              </a:rPr>
              <a:t>f</a:t>
            </a:r>
            <a:r>
              <a:rPr lang="en-US" sz="1235" spc="-9" dirty="0">
                <a:latin typeface="Times New Roman"/>
                <a:cs typeface="Times New Roman"/>
              </a:rPr>
              <a:t>ri</a:t>
            </a:r>
            <a:r>
              <a:rPr lang="en-US" sz="1235" spc="-22" dirty="0">
                <a:latin typeface="Times New Roman"/>
                <a:cs typeface="Times New Roman"/>
              </a:rPr>
              <a:t>e</a:t>
            </a:r>
            <a:r>
              <a:rPr lang="en-US" sz="1235" dirty="0">
                <a:latin typeface="Times New Roman"/>
                <a:cs typeface="Times New Roman"/>
              </a:rPr>
              <a:t>nd</a:t>
            </a:r>
            <a:r>
              <a:rPr lang="en-US" sz="1235" spc="22" dirty="0">
                <a:latin typeface="Times New Roman"/>
                <a:cs typeface="Times New Roman"/>
              </a:rPr>
              <a:t> </a:t>
            </a:r>
            <a:r>
              <a:rPr lang="en-US" sz="1235" spc="-9" dirty="0">
                <a:latin typeface="Times New Roman"/>
                <a:cs typeface="Times New Roman"/>
              </a:rPr>
              <a:t>li</a:t>
            </a:r>
            <a:r>
              <a:rPr lang="en-US" sz="1235" spc="13" dirty="0">
                <a:latin typeface="Times New Roman"/>
                <a:cs typeface="Times New Roman"/>
              </a:rPr>
              <a:t>k</a:t>
            </a:r>
            <a:r>
              <a:rPr lang="en-US" sz="1235" dirty="0">
                <a:latin typeface="Times New Roman"/>
                <a:cs typeface="Times New Roman"/>
              </a:rPr>
              <a:t>e</a:t>
            </a:r>
            <a:r>
              <a:rPr lang="en-US" sz="1235" spc="-13" dirty="0">
                <a:latin typeface="Times New Roman"/>
                <a:cs typeface="Times New Roman"/>
              </a:rPr>
              <a:t> </a:t>
            </a:r>
            <a:r>
              <a:rPr lang="en-US" sz="1235" spc="4" dirty="0">
                <a:latin typeface="Times New Roman"/>
                <a:cs typeface="Times New Roman"/>
              </a:rPr>
              <a:t>N</a:t>
            </a:r>
            <a:r>
              <a:rPr lang="en-US" sz="1235" dirty="0">
                <a:latin typeface="Times New Roman"/>
                <a:cs typeface="Times New Roman"/>
              </a:rPr>
              <a:t>a</a:t>
            </a:r>
            <a:r>
              <a:rPr lang="en-US" sz="1235" spc="9" dirty="0">
                <a:latin typeface="Times New Roman"/>
                <a:cs typeface="Times New Roman"/>
              </a:rPr>
              <a:t>r</a:t>
            </a:r>
            <a:r>
              <a:rPr lang="en-US" sz="1235" dirty="0">
                <a:latin typeface="Times New Roman"/>
                <a:cs typeface="Times New Roman"/>
              </a:rPr>
              <a:t>y</a:t>
            </a:r>
            <a:r>
              <a:rPr lang="en-US" sz="1235" spc="-31" dirty="0">
                <a:latin typeface="Times New Roman"/>
                <a:cs typeface="Times New Roman"/>
              </a:rPr>
              <a:t> </a:t>
            </a:r>
            <a:r>
              <a:rPr lang="en-US" sz="1235" dirty="0">
                <a:latin typeface="Times New Roman"/>
                <a:cs typeface="Times New Roman"/>
              </a:rPr>
              <a:t>and</a:t>
            </a:r>
            <a:r>
              <a:rPr lang="en-US" sz="1235" spc="4" dirty="0">
                <a:latin typeface="Times New Roman"/>
                <a:cs typeface="Times New Roman"/>
              </a:rPr>
              <a:t> </a:t>
            </a:r>
            <a:r>
              <a:rPr lang="en-US" sz="1235" spc="4" dirty="0" err="1">
                <a:latin typeface="Times New Roman"/>
                <a:cs typeface="Times New Roman"/>
              </a:rPr>
              <a:t>N</a:t>
            </a:r>
            <a:r>
              <a:rPr lang="en-US" sz="1235" dirty="0" err="1">
                <a:latin typeface="Times New Roman"/>
                <a:cs typeface="Times New Roman"/>
              </a:rPr>
              <a:t>ak</a:t>
            </a:r>
            <a:r>
              <a:rPr lang="en-US" sz="1235" dirty="0">
                <a:latin typeface="Times New Roman"/>
                <a:cs typeface="Times New Roman"/>
              </a:rPr>
              <a:t>?</a:t>
            </a:r>
          </a:p>
          <a:p>
            <a:pPr marL="296956" marR="11206" indent="-285750">
              <a:lnSpc>
                <a:spcPct val="95900"/>
              </a:lnSpc>
              <a:buFont typeface="Wingdings" panose="05000000000000000000" pitchFamily="2" charset="2"/>
              <a:buChar char="§"/>
            </a:pPr>
            <a:endParaRPr lang="en-US" sz="1235" dirty="0">
              <a:latin typeface="Times New Roman"/>
              <a:cs typeface="Times New Roman"/>
            </a:endParaRPr>
          </a:p>
          <a:p>
            <a:pPr marL="296956" marR="11206" indent="-285750">
              <a:lnSpc>
                <a:spcPct val="95900"/>
              </a:lnSpc>
              <a:buFont typeface="Wingdings" panose="05000000000000000000" pitchFamily="2" charset="2"/>
              <a:buChar char="§"/>
            </a:pPr>
            <a:endParaRPr sz="1235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693958" y="5134535"/>
            <a:ext cx="2235012" cy="0"/>
          </a:xfrm>
          <a:custGeom>
            <a:avLst/>
            <a:gdLst/>
            <a:ahLst/>
            <a:cxnLst/>
            <a:rect l="l" t="t" r="r" b="b"/>
            <a:pathLst>
              <a:path w="2533014">
                <a:moveTo>
                  <a:pt x="0" y="0"/>
                </a:moveTo>
                <a:lnTo>
                  <a:pt x="2533014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7714129" y="2412626"/>
            <a:ext cx="0" cy="2721909"/>
          </a:xfrm>
          <a:custGeom>
            <a:avLst/>
            <a:gdLst/>
            <a:ahLst/>
            <a:cxnLst/>
            <a:rect l="l" t="t" r="r" b="b"/>
            <a:pathLst>
              <a:path h="3084830">
                <a:moveTo>
                  <a:pt x="0" y="0"/>
                </a:moveTo>
                <a:lnTo>
                  <a:pt x="0" y="308483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7693958" y="2392456"/>
            <a:ext cx="2235012" cy="0"/>
          </a:xfrm>
          <a:custGeom>
            <a:avLst/>
            <a:gdLst/>
            <a:ahLst/>
            <a:cxnLst/>
            <a:rect l="l" t="t" r="r" b="b"/>
            <a:pathLst>
              <a:path w="2533014">
                <a:moveTo>
                  <a:pt x="0" y="0"/>
                </a:moveTo>
                <a:lnTo>
                  <a:pt x="2533014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9908801" y="2412066"/>
            <a:ext cx="0" cy="2701738"/>
          </a:xfrm>
          <a:custGeom>
            <a:avLst/>
            <a:gdLst/>
            <a:ahLst/>
            <a:cxnLst/>
            <a:rect l="l" t="t" r="r" b="b"/>
            <a:pathLst>
              <a:path h="3061970">
                <a:moveTo>
                  <a:pt x="0" y="0"/>
                </a:moveTo>
                <a:lnTo>
                  <a:pt x="0" y="306197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7747747" y="5094194"/>
            <a:ext cx="2127437" cy="0"/>
          </a:xfrm>
          <a:custGeom>
            <a:avLst/>
            <a:gdLst/>
            <a:ahLst/>
            <a:cxnLst/>
            <a:rect l="l" t="t" r="r" b="b"/>
            <a:pathLst>
              <a:path w="2411095">
                <a:moveTo>
                  <a:pt x="0" y="0"/>
                </a:moveTo>
                <a:lnTo>
                  <a:pt x="2411095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7754471" y="2439520"/>
            <a:ext cx="0" cy="2647950"/>
          </a:xfrm>
          <a:custGeom>
            <a:avLst/>
            <a:gdLst/>
            <a:ahLst/>
            <a:cxnLst/>
            <a:rect l="l" t="t" r="r" b="b"/>
            <a:pathLst>
              <a:path h="3001010">
                <a:moveTo>
                  <a:pt x="0" y="0"/>
                </a:moveTo>
                <a:lnTo>
                  <a:pt x="0" y="300101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7747747" y="2432797"/>
            <a:ext cx="2127437" cy="0"/>
          </a:xfrm>
          <a:custGeom>
            <a:avLst/>
            <a:gdLst/>
            <a:ahLst/>
            <a:cxnLst/>
            <a:rect l="l" t="t" r="r" b="b"/>
            <a:pathLst>
              <a:path w="2411095">
                <a:moveTo>
                  <a:pt x="0" y="0"/>
                </a:moveTo>
                <a:lnTo>
                  <a:pt x="2411095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9868460" y="2438959"/>
            <a:ext cx="0" cy="2647950"/>
          </a:xfrm>
          <a:custGeom>
            <a:avLst/>
            <a:gdLst/>
            <a:ahLst/>
            <a:cxnLst/>
            <a:rect l="l" t="t" r="r" b="b"/>
            <a:pathLst>
              <a:path h="3001010">
                <a:moveTo>
                  <a:pt x="0" y="0"/>
                </a:moveTo>
                <a:lnTo>
                  <a:pt x="0" y="300101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3" name="object 23"/>
          <p:cNvSpPr txBox="1"/>
          <p:nvPr/>
        </p:nvSpPr>
        <p:spPr>
          <a:xfrm>
            <a:off x="7932868" y="2508661"/>
            <a:ext cx="1754281" cy="1989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1235" b="1" i="1" dirty="0">
                <a:solidFill>
                  <a:srgbClr val="00AF50"/>
                </a:solidFill>
                <a:latin typeface="Times New Roman"/>
                <a:cs typeface="Times New Roman"/>
              </a:rPr>
              <a:t>Sugges</a:t>
            </a:r>
            <a:r>
              <a:rPr sz="1235" b="1" i="1" spc="-13" dirty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235" b="1" i="1" spc="-9" dirty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235" b="1" i="1" dirty="0">
                <a:solidFill>
                  <a:srgbClr val="00AF50"/>
                </a:solidFill>
                <a:latin typeface="Times New Roman"/>
                <a:cs typeface="Times New Roman"/>
              </a:rPr>
              <a:t>ons</a:t>
            </a:r>
            <a:r>
              <a:rPr sz="1235" b="1" i="1" spc="4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235" b="1" i="1" spc="-9" dirty="0">
                <a:solidFill>
                  <a:srgbClr val="00AF50"/>
                </a:solidFill>
                <a:latin typeface="Times New Roman"/>
                <a:cs typeface="Times New Roman"/>
              </a:rPr>
              <a:t>f</a:t>
            </a:r>
            <a:r>
              <a:rPr sz="1235" b="1" i="1" dirty="0">
                <a:solidFill>
                  <a:srgbClr val="00AF50"/>
                </a:solidFill>
                <a:latin typeface="Times New Roman"/>
                <a:cs typeface="Times New Roman"/>
              </a:rPr>
              <a:t>or Fac</a:t>
            </a:r>
            <a:r>
              <a:rPr sz="1235" b="1" i="1" spc="-13" dirty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235" b="1" i="1" spc="4" dirty="0">
                <a:solidFill>
                  <a:srgbClr val="00AF50"/>
                </a:solidFill>
                <a:latin typeface="Times New Roman"/>
                <a:cs typeface="Times New Roman"/>
              </a:rPr>
              <a:t>l</a:t>
            </a:r>
            <a:r>
              <a:rPr sz="1235" b="1" i="1" spc="-9" dirty="0">
                <a:solidFill>
                  <a:srgbClr val="00AF50"/>
                </a:solidFill>
                <a:latin typeface="Times New Roman"/>
                <a:cs typeface="Times New Roman"/>
              </a:rPr>
              <a:t>it</a:t>
            </a:r>
            <a:r>
              <a:rPr sz="1235" b="1" i="1" spc="13" dirty="0">
                <a:solidFill>
                  <a:srgbClr val="00AF50"/>
                </a:solidFill>
                <a:latin typeface="Times New Roman"/>
                <a:cs typeface="Times New Roman"/>
              </a:rPr>
              <a:t>a</a:t>
            </a:r>
            <a:r>
              <a:rPr sz="1235" b="1" i="1" spc="-9" dirty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235" b="1" i="1" dirty="0">
                <a:solidFill>
                  <a:srgbClr val="00AF50"/>
                </a:solidFill>
                <a:latin typeface="Times New Roman"/>
                <a:cs typeface="Times New Roman"/>
              </a:rPr>
              <a:t>or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72469" y="2910750"/>
            <a:ext cx="1879226" cy="10948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 marR="11206" algn="just">
              <a:lnSpc>
                <a:spcPct val="96000"/>
              </a:lnSpc>
            </a:pPr>
            <a:r>
              <a:rPr sz="1235" i="1" dirty="0">
                <a:latin typeface="Times New Roman"/>
                <a:cs typeface="Times New Roman"/>
              </a:rPr>
              <a:t>A</a:t>
            </a:r>
            <a:r>
              <a:rPr sz="1235" i="1" spc="-4" dirty="0">
                <a:latin typeface="Times New Roman"/>
                <a:cs typeface="Times New Roman"/>
              </a:rPr>
              <a:t>s</a:t>
            </a:r>
            <a:r>
              <a:rPr sz="1235" i="1" dirty="0">
                <a:latin typeface="Times New Roman"/>
                <a:cs typeface="Times New Roman"/>
              </a:rPr>
              <a:t>k </a:t>
            </a:r>
            <a:r>
              <a:rPr sz="1235" i="1" spc="-75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he </a:t>
            </a:r>
            <a:r>
              <a:rPr sz="1235" i="1" spc="-75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c</a:t>
            </a:r>
            <a:r>
              <a:rPr sz="1235" i="1" spc="13" dirty="0">
                <a:latin typeface="Times New Roman"/>
                <a:cs typeface="Times New Roman"/>
              </a:rPr>
              <a:t>h</a:t>
            </a:r>
            <a:r>
              <a:rPr sz="1235" i="1" spc="-9" dirty="0">
                <a:latin typeface="Times New Roman"/>
                <a:cs typeface="Times New Roman"/>
              </a:rPr>
              <a:t>il</a:t>
            </a:r>
            <a:r>
              <a:rPr sz="1235" i="1" spc="13" dirty="0">
                <a:latin typeface="Times New Roman"/>
                <a:cs typeface="Times New Roman"/>
              </a:rPr>
              <a:t>d</a:t>
            </a:r>
            <a:r>
              <a:rPr sz="1235" i="1" spc="-4" dirty="0">
                <a:latin typeface="Times New Roman"/>
                <a:cs typeface="Times New Roman"/>
              </a:rPr>
              <a:t>r</a:t>
            </a:r>
            <a:r>
              <a:rPr sz="1235" i="1" dirty="0">
                <a:latin typeface="Times New Roman"/>
                <a:cs typeface="Times New Roman"/>
              </a:rPr>
              <a:t>en </a:t>
            </a:r>
            <a:r>
              <a:rPr sz="1235" i="1" spc="-75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what </a:t>
            </a:r>
            <a:r>
              <a:rPr sz="1235" i="1" spc="-84" dirty="0">
                <a:latin typeface="Times New Roman"/>
                <a:cs typeface="Times New Roman"/>
              </a:rPr>
              <a:t> </a:t>
            </a:r>
            <a:r>
              <a:rPr sz="1235" i="1" spc="13" dirty="0">
                <a:latin typeface="Times New Roman"/>
                <a:cs typeface="Times New Roman"/>
              </a:rPr>
              <a:t>o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her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h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ngs </a:t>
            </a:r>
            <a:r>
              <a:rPr sz="1235" i="1" spc="-132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hey </a:t>
            </a:r>
            <a:r>
              <a:rPr sz="1235" i="1" spc="-132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and </a:t>
            </a:r>
            <a:r>
              <a:rPr sz="1235" i="1" spc="-128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he</a:t>
            </a:r>
            <a:r>
              <a:rPr sz="1235" i="1" spc="-13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r </a:t>
            </a:r>
            <a:r>
              <a:rPr sz="1235" i="1" spc="-132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f</a:t>
            </a:r>
            <a:r>
              <a:rPr sz="1235" i="1" spc="9" dirty="0">
                <a:latin typeface="Times New Roman"/>
                <a:cs typeface="Times New Roman"/>
              </a:rPr>
              <a:t>r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e</a:t>
            </a:r>
            <a:r>
              <a:rPr sz="1235" i="1" spc="13" dirty="0">
                <a:latin typeface="Times New Roman"/>
                <a:cs typeface="Times New Roman"/>
              </a:rPr>
              <a:t>n</a:t>
            </a:r>
            <a:r>
              <a:rPr sz="1235" i="1" dirty="0">
                <a:latin typeface="Times New Roman"/>
                <a:cs typeface="Times New Roman"/>
              </a:rPr>
              <a:t>ds o</a:t>
            </a:r>
            <a:r>
              <a:rPr sz="1235" i="1" spc="-9" dirty="0">
                <a:latin typeface="Times New Roman"/>
                <a:cs typeface="Times New Roman"/>
              </a:rPr>
              <a:t>ft</a:t>
            </a:r>
            <a:r>
              <a:rPr sz="1235" i="1" dirty="0">
                <a:latin typeface="Times New Roman"/>
                <a:cs typeface="Times New Roman"/>
              </a:rPr>
              <a:t>en  </a:t>
            </a:r>
            <a:r>
              <a:rPr sz="1235" i="1" spc="4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need  </a:t>
            </a:r>
            <a:r>
              <a:rPr sz="1235" i="1" spc="4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he</a:t>
            </a:r>
            <a:r>
              <a:rPr sz="1235" i="1" spc="-13" dirty="0">
                <a:latin typeface="Times New Roman"/>
                <a:cs typeface="Times New Roman"/>
              </a:rPr>
              <a:t>l</a:t>
            </a:r>
            <a:r>
              <a:rPr sz="1235" i="1" dirty="0">
                <a:latin typeface="Times New Roman"/>
                <a:cs typeface="Times New Roman"/>
              </a:rPr>
              <a:t>p  </a:t>
            </a:r>
            <a:r>
              <a:rPr sz="1235" i="1" spc="4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w</a:t>
            </a:r>
            <a:r>
              <a:rPr sz="1235" i="1" spc="-9" dirty="0">
                <a:latin typeface="Times New Roman"/>
                <a:cs typeface="Times New Roman"/>
              </a:rPr>
              <a:t>it</a:t>
            </a:r>
            <a:r>
              <a:rPr sz="1235" i="1" dirty="0">
                <a:latin typeface="Times New Roman"/>
                <a:cs typeface="Times New Roman"/>
              </a:rPr>
              <a:t>h  </a:t>
            </a:r>
            <a:r>
              <a:rPr sz="1235" i="1" spc="4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and what</a:t>
            </a:r>
            <a:r>
              <a:rPr sz="1235" i="1" spc="137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hey</a:t>
            </a:r>
            <a:r>
              <a:rPr sz="1235" i="1" spc="146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do</a:t>
            </a:r>
            <a:r>
              <a:rPr sz="1235" i="1" spc="146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n</a:t>
            </a:r>
            <a:r>
              <a:rPr sz="1235" i="1" spc="146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h</a:t>
            </a:r>
            <a:r>
              <a:rPr sz="1235" i="1" spc="13" dirty="0">
                <a:latin typeface="Times New Roman"/>
                <a:cs typeface="Times New Roman"/>
              </a:rPr>
              <a:t>e</a:t>
            </a:r>
            <a:r>
              <a:rPr sz="1235" i="1" spc="-9" dirty="0">
                <a:latin typeface="Times New Roman"/>
                <a:cs typeface="Times New Roman"/>
              </a:rPr>
              <a:t>i</a:t>
            </a:r>
            <a:r>
              <a:rPr sz="1235" i="1" dirty="0">
                <a:latin typeface="Times New Roman"/>
                <a:cs typeface="Times New Roman"/>
              </a:rPr>
              <a:t>r</a:t>
            </a:r>
            <a:r>
              <a:rPr sz="1235" i="1" spc="141" dirty="0">
                <a:latin typeface="Times New Roman"/>
                <a:cs typeface="Times New Roman"/>
              </a:rPr>
              <a:t> </a:t>
            </a:r>
            <a:r>
              <a:rPr lang="en-US" sz="1235" i="1" dirty="0" smtClean="0">
                <a:latin typeface="Times New Roman"/>
                <a:cs typeface="Times New Roman"/>
              </a:rPr>
              <a:t>community </a:t>
            </a:r>
            <a:r>
              <a:rPr sz="1235" i="1" dirty="0" smtClean="0">
                <a:latin typeface="Times New Roman"/>
                <a:cs typeface="Times New Roman"/>
              </a:rPr>
              <a:t>and </a:t>
            </a:r>
            <a:r>
              <a:rPr sz="1235" i="1" spc="13" dirty="0" smtClean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at </a:t>
            </a:r>
            <a:r>
              <a:rPr sz="1235" i="1" spc="4" dirty="0">
                <a:latin typeface="Times New Roman"/>
                <a:cs typeface="Times New Roman"/>
              </a:rPr>
              <a:t> </a:t>
            </a:r>
            <a:r>
              <a:rPr sz="1235" i="1" spc="-4" dirty="0">
                <a:latin typeface="Times New Roman"/>
                <a:cs typeface="Times New Roman"/>
              </a:rPr>
              <a:t>s</a:t>
            </a:r>
            <a:r>
              <a:rPr sz="1235" i="1" dirty="0">
                <a:latin typeface="Times New Roman"/>
                <a:cs typeface="Times New Roman"/>
              </a:rPr>
              <a:t>chool </a:t>
            </a:r>
            <a:r>
              <a:rPr sz="1235" i="1" spc="22" dirty="0">
                <a:latin typeface="Times New Roman"/>
                <a:cs typeface="Times New Roman"/>
              </a:rPr>
              <a:t> 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o </a:t>
            </a:r>
            <a:r>
              <a:rPr sz="1235" i="1" spc="13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he</a:t>
            </a:r>
            <a:r>
              <a:rPr sz="1235" i="1" spc="-13" dirty="0">
                <a:latin typeface="Times New Roman"/>
                <a:cs typeface="Times New Roman"/>
              </a:rPr>
              <a:t>l</a:t>
            </a:r>
            <a:r>
              <a:rPr sz="1235" i="1" dirty="0">
                <a:latin typeface="Times New Roman"/>
                <a:cs typeface="Times New Roman"/>
              </a:rPr>
              <a:t>p </a:t>
            </a:r>
            <a:r>
              <a:rPr sz="1235" i="1" spc="13" dirty="0">
                <a:latin typeface="Times New Roman"/>
                <a:cs typeface="Times New Roman"/>
              </a:rPr>
              <a:t> </a:t>
            </a:r>
            <a:r>
              <a:rPr sz="1235" i="1" dirty="0">
                <a:latin typeface="Times New Roman"/>
                <a:cs typeface="Times New Roman"/>
              </a:rPr>
              <a:t>each o</a:t>
            </a:r>
            <a:r>
              <a:rPr sz="1235" i="1" spc="-9" dirty="0">
                <a:latin typeface="Times New Roman"/>
                <a:cs typeface="Times New Roman"/>
              </a:rPr>
              <a:t>t</a:t>
            </a:r>
            <a:r>
              <a:rPr sz="1235" i="1" dirty="0">
                <a:latin typeface="Times New Roman"/>
                <a:cs typeface="Times New Roman"/>
              </a:rPr>
              <a:t>he</a:t>
            </a:r>
            <a:r>
              <a:rPr sz="1235" i="1" spc="-9" dirty="0">
                <a:latin typeface="Times New Roman"/>
                <a:cs typeface="Times New Roman"/>
              </a:rPr>
              <a:t>r</a:t>
            </a:r>
            <a:r>
              <a:rPr sz="1235" i="1" dirty="0">
                <a:latin typeface="Times New Roman"/>
                <a:cs typeface="Times New Roman"/>
              </a:rPr>
              <a:t>.</a:t>
            </a:r>
            <a:endParaRPr sz="1235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990540" y="5134535"/>
            <a:ext cx="2426633" cy="0"/>
          </a:xfrm>
          <a:custGeom>
            <a:avLst/>
            <a:gdLst/>
            <a:ahLst/>
            <a:cxnLst/>
            <a:rect l="l" t="t" r="r" b="b"/>
            <a:pathLst>
              <a:path w="2750184">
                <a:moveTo>
                  <a:pt x="0" y="0"/>
                </a:moveTo>
                <a:lnTo>
                  <a:pt x="2750184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6" name="object 26"/>
          <p:cNvSpPr/>
          <p:nvPr/>
        </p:nvSpPr>
        <p:spPr>
          <a:xfrm>
            <a:off x="5010709" y="2419349"/>
            <a:ext cx="0" cy="2695015"/>
          </a:xfrm>
          <a:custGeom>
            <a:avLst/>
            <a:gdLst/>
            <a:ahLst/>
            <a:cxnLst/>
            <a:rect l="l" t="t" r="r" b="b"/>
            <a:pathLst>
              <a:path h="3054350">
                <a:moveTo>
                  <a:pt x="0" y="0"/>
                </a:moveTo>
                <a:lnTo>
                  <a:pt x="0" y="305435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4990540" y="2399179"/>
            <a:ext cx="2426633" cy="0"/>
          </a:xfrm>
          <a:custGeom>
            <a:avLst/>
            <a:gdLst/>
            <a:ahLst/>
            <a:cxnLst/>
            <a:rect l="l" t="t" r="r" b="b"/>
            <a:pathLst>
              <a:path w="2750184">
                <a:moveTo>
                  <a:pt x="0" y="0"/>
                </a:moveTo>
                <a:lnTo>
                  <a:pt x="2750184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7397002" y="2418790"/>
            <a:ext cx="0" cy="2695015"/>
          </a:xfrm>
          <a:custGeom>
            <a:avLst/>
            <a:gdLst/>
            <a:ahLst/>
            <a:cxnLst/>
            <a:rect l="l" t="t" r="r" b="b"/>
            <a:pathLst>
              <a:path h="3054350">
                <a:moveTo>
                  <a:pt x="0" y="0"/>
                </a:moveTo>
                <a:lnTo>
                  <a:pt x="0" y="305435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9" name="object 29"/>
          <p:cNvSpPr/>
          <p:nvPr/>
        </p:nvSpPr>
        <p:spPr>
          <a:xfrm>
            <a:off x="5044328" y="5094194"/>
            <a:ext cx="2319057" cy="0"/>
          </a:xfrm>
          <a:custGeom>
            <a:avLst/>
            <a:gdLst/>
            <a:ahLst/>
            <a:cxnLst/>
            <a:rect l="l" t="t" r="r" b="b"/>
            <a:pathLst>
              <a:path w="2628265">
                <a:moveTo>
                  <a:pt x="0" y="0"/>
                </a:moveTo>
                <a:lnTo>
                  <a:pt x="2628265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0" name="object 30"/>
          <p:cNvSpPr/>
          <p:nvPr/>
        </p:nvSpPr>
        <p:spPr>
          <a:xfrm>
            <a:off x="5051051" y="2446244"/>
            <a:ext cx="0" cy="2641226"/>
          </a:xfrm>
          <a:custGeom>
            <a:avLst/>
            <a:gdLst/>
            <a:ahLst/>
            <a:cxnLst/>
            <a:rect l="l" t="t" r="r" b="b"/>
            <a:pathLst>
              <a:path h="2993390">
                <a:moveTo>
                  <a:pt x="0" y="0"/>
                </a:moveTo>
                <a:lnTo>
                  <a:pt x="0" y="299339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5044328" y="2439520"/>
            <a:ext cx="2319057" cy="0"/>
          </a:xfrm>
          <a:custGeom>
            <a:avLst/>
            <a:gdLst/>
            <a:ahLst/>
            <a:cxnLst/>
            <a:rect l="l" t="t" r="r" b="b"/>
            <a:pathLst>
              <a:path w="2628265">
                <a:moveTo>
                  <a:pt x="0" y="0"/>
                </a:moveTo>
                <a:lnTo>
                  <a:pt x="2628265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2" name="object 32"/>
          <p:cNvSpPr/>
          <p:nvPr/>
        </p:nvSpPr>
        <p:spPr>
          <a:xfrm>
            <a:off x="7356662" y="2445684"/>
            <a:ext cx="0" cy="2641226"/>
          </a:xfrm>
          <a:custGeom>
            <a:avLst/>
            <a:gdLst/>
            <a:ahLst/>
            <a:cxnLst/>
            <a:rect l="l" t="t" r="r" b="b"/>
            <a:pathLst>
              <a:path h="2993390">
                <a:moveTo>
                  <a:pt x="0" y="0"/>
                </a:moveTo>
                <a:lnTo>
                  <a:pt x="0" y="299339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3" name="object 33"/>
          <p:cNvSpPr txBox="1"/>
          <p:nvPr/>
        </p:nvSpPr>
        <p:spPr>
          <a:xfrm>
            <a:off x="5906620" y="2515497"/>
            <a:ext cx="599515" cy="1989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1235" b="1" spc="4" dirty="0">
                <a:solidFill>
                  <a:srgbClr val="006FC0"/>
                </a:solidFill>
                <a:latin typeface="Times New Roman"/>
                <a:cs typeface="Times New Roman"/>
              </a:rPr>
              <a:t>A</a:t>
            </a:r>
            <a:r>
              <a:rPr sz="1235" b="1" dirty="0">
                <a:solidFill>
                  <a:srgbClr val="006FC0"/>
                </a:solidFill>
                <a:latin typeface="Times New Roman"/>
                <a:cs typeface="Times New Roman"/>
              </a:rPr>
              <a:t>n</a:t>
            </a:r>
            <a:r>
              <a:rPr sz="1235" b="1" spc="-22" dirty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r>
              <a:rPr sz="1235" b="1" spc="22" dirty="0">
                <a:solidFill>
                  <a:srgbClr val="006FC0"/>
                </a:solidFill>
                <a:latin typeface="Times New Roman"/>
                <a:cs typeface="Times New Roman"/>
              </a:rPr>
              <a:t>w</a:t>
            </a:r>
            <a:r>
              <a:rPr sz="1235" b="1" dirty="0">
                <a:solidFill>
                  <a:srgbClr val="006FC0"/>
                </a:solidFill>
                <a:latin typeface="Times New Roman"/>
                <a:cs typeface="Times New Roman"/>
              </a:rPr>
              <a:t>ers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124113" y="2921486"/>
            <a:ext cx="2238992" cy="36923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12923" marR="11206" indent="-201717">
              <a:lnSpc>
                <a:spcPts val="1429"/>
              </a:lnSpc>
            </a:pPr>
            <a:r>
              <a:rPr sz="1235" dirty="0" smtClean="0">
                <a:latin typeface="Times New Roman"/>
                <a:cs typeface="Times New Roman"/>
              </a:rPr>
              <a:t>Ch</a:t>
            </a:r>
            <a:r>
              <a:rPr sz="1235" spc="4" dirty="0" smtClean="0">
                <a:latin typeface="Times New Roman"/>
                <a:cs typeface="Times New Roman"/>
              </a:rPr>
              <a:t>i</a:t>
            </a:r>
            <a:r>
              <a:rPr sz="1235" spc="-26" dirty="0" smtClean="0">
                <a:latin typeface="Times New Roman"/>
                <a:cs typeface="Times New Roman"/>
              </a:rPr>
              <a:t>l</a:t>
            </a:r>
            <a:r>
              <a:rPr sz="1235" dirty="0" smtClean="0">
                <a:latin typeface="Times New Roman"/>
                <a:cs typeface="Times New Roman"/>
              </a:rPr>
              <a:t>d</a:t>
            </a:r>
            <a:r>
              <a:rPr sz="1235" spc="9" dirty="0" smtClean="0">
                <a:latin typeface="Times New Roman"/>
                <a:cs typeface="Times New Roman"/>
              </a:rPr>
              <a:t>r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dirty="0" smtClean="0">
                <a:latin typeface="Times New Roman"/>
                <a:cs typeface="Times New Roman"/>
              </a:rPr>
              <a:t>n</a:t>
            </a:r>
            <a:r>
              <a:rPr sz="1235" spc="4" dirty="0" smtClean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can</a:t>
            </a:r>
            <a:r>
              <a:rPr sz="1235" spc="4" dirty="0">
                <a:latin typeface="Times New Roman"/>
                <a:cs typeface="Times New Roman"/>
              </a:rPr>
              <a:t> 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p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ach</a:t>
            </a:r>
            <a:r>
              <a:rPr sz="1235" spc="22" dirty="0">
                <a:latin typeface="Times New Roman"/>
                <a:cs typeface="Times New Roman"/>
              </a:rPr>
              <a:t> 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er </a:t>
            </a:r>
            <a:r>
              <a:rPr sz="1235" spc="13" dirty="0">
                <a:latin typeface="Times New Roman"/>
                <a:cs typeface="Times New Roman"/>
              </a:rPr>
              <a:t>b</a:t>
            </a:r>
            <a:r>
              <a:rPr sz="1235" spc="-18" dirty="0">
                <a:latin typeface="Times New Roman"/>
                <a:cs typeface="Times New Roman"/>
              </a:rPr>
              <a:t>y</a:t>
            </a:r>
            <a:r>
              <a:rPr sz="1235" dirty="0"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5179357" y="3190203"/>
            <a:ext cx="1817034" cy="165847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12923" indent="-201717">
              <a:buSzPct val="157142"/>
              <a:buFont typeface="Limon S1"/>
              <a:buChar char="-"/>
              <a:tabLst>
                <a:tab pos="212363" algn="l"/>
              </a:tabLst>
            </a:pPr>
            <a:r>
              <a:rPr sz="1235" spc="-13" dirty="0">
                <a:latin typeface="Times New Roman"/>
                <a:cs typeface="Times New Roman"/>
              </a:rPr>
              <a:t>G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spc="13" dirty="0">
                <a:latin typeface="Times New Roman"/>
                <a:cs typeface="Times New Roman"/>
              </a:rPr>
              <a:t>n</a:t>
            </a:r>
            <a:r>
              <a:rPr sz="1235" dirty="0">
                <a:latin typeface="Times New Roman"/>
                <a:cs typeface="Times New Roman"/>
              </a:rPr>
              <a:t>g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c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ool</a:t>
            </a:r>
            <a:r>
              <a:rPr sz="1235" spc="-18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oge</a:t>
            </a:r>
            <a:r>
              <a:rPr sz="1235" spc="-13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-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.</a:t>
            </a:r>
          </a:p>
          <a:p>
            <a:pPr marL="212923" indent="-201717">
              <a:lnSpc>
                <a:spcPts val="1835"/>
              </a:lnSpc>
              <a:buSzPct val="157142"/>
              <a:buFont typeface="Limon S1"/>
              <a:buChar char="-"/>
              <a:tabLst>
                <a:tab pos="212363" algn="l"/>
              </a:tabLst>
            </a:pPr>
            <a:r>
              <a:rPr sz="1235" dirty="0">
                <a:latin typeface="Times New Roman"/>
                <a:cs typeface="Times New Roman"/>
              </a:rPr>
              <a:t>Exp</a:t>
            </a:r>
            <a:r>
              <a:rPr sz="1235" spc="-26" dirty="0">
                <a:latin typeface="Times New Roman"/>
                <a:cs typeface="Times New Roman"/>
              </a:rPr>
              <a:t>l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n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spc="13" dirty="0">
                <a:latin typeface="Times New Roman"/>
                <a:cs typeface="Times New Roman"/>
              </a:rPr>
              <a:t>n</a:t>
            </a:r>
            <a:r>
              <a:rPr sz="1235" dirty="0">
                <a:latin typeface="Times New Roman"/>
                <a:cs typeface="Times New Roman"/>
              </a:rPr>
              <a:t>g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9" dirty="0">
                <a:latin typeface="Times New Roman"/>
                <a:cs typeface="Times New Roman"/>
              </a:rPr>
              <a:t>f</a:t>
            </a:r>
            <a:r>
              <a:rPr sz="1235" spc="-9" dirty="0">
                <a:latin typeface="Times New Roman"/>
                <a:cs typeface="Times New Roman"/>
              </a:rPr>
              <a:t>r</a:t>
            </a:r>
            <a:r>
              <a:rPr sz="1235" spc="4" dirty="0">
                <a:latin typeface="Times New Roman"/>
                <a:cs typeface="Times New Roman"/>
              </a:rPr>
              <a:t>i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nds</a:t>
            </a:r>
          </a:p>
          <a:p>
            <a:pPr marL="212923">
              <a:lnSpc>
                <a:spcPts val="1271"/>
              </a:lnSpc>
            </a:pPr>
            <a:r>
              <a:rPr sz="1235" spc="4" dirty="0">
                <a:latin typeface="Times New Roman"/>
                <a:cs typeface="Times New Roman"/>
              </a:rPr>
              <a:t>w</a:t>
            </a:r>
            <a:r>
              <a:rPr sz="1235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n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ey</a:t>
            </a:r>
            <a:r>
              <a:rPr sz="1235" spc="-31" dirty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d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n</a:t>
            </a:r>
            <a:r>
              <a:rPr sz="1235" spc="9" dirty="0">
                <a:latin typeface="Times New Roman"/>
                <a:cs typeface="Times New Roman"/>
              </a:rPr>
              <a:t>’</a:t>
            </a:r>
            <a:r>
              <a:rPr sz="1235" dirty="0">
                <a:latin typeface="Times New Roman"/>
                <a:cs typeface="Times New Roman"/>
              </a:rPr>
              <a:t>t</a:t>
            </a:r>
          </a:p>
          <a:p>
            <a:pPr marL="212923" marR="71721">
              <a:lnSpc>
                <a:spcPts val="1429"/>
              </a:lnSpc>
              <a:spcBef>
                <a:spcPts val="22"/>
              </a:spcBef>
            </a:pPr>
            <a:r>
              <a:rPr sz="1235" dirty="0">
                <a:latin typeface="Times New Roman"/>
                <a:cs typeface="Times New Roman"/>
              </a:rPr>
              <a:t>und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9" dirty="0">
                <a:latin typeface="Times New Roman"/>
                <a:cs typeface="Times New Roman"/>
              </a:rPr>
              <a:t>r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and</a:t>
            </a:r>
            <a:r>
              <a:rPr sz="1235" spc="9" dirty="0">
                <a:latin typeface="Times New Roman"/>
                <a:cs typeface="Times New Roman"/>
              </a:rPr>
              <a:t> s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spc="4" dirty="0">
                <a:latin typeface="Times New Roman"/>
                <a:cs typeface="Times New Roman"/>
              </a:rPr>
              <a:t>m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h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spc="13" dirty="0">
                <a:latin typeface="Times New Roman"/>
                <a:cs typeface="Times New Roman"/>
              </a:rPr>
              <a:t>n</a:t>
            </a:r>
            <a:r>
              <a:rPr sz="1235" dirty="0">
                <a:latin typeface="Times New Roman"/>
                <a:cs typeface="Times New Roman"/>
              </a:rPr>
              <a:t>g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at 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choo</a:t>
            </a:r>
            <a:r>
              <a:rPr sz="1235" spc="-31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.</a:t>
            </a:r>
          </a:p>
          <a:p>
            <a:pPr marL="212923" indent="-201717">
              <a:lnSpc>
                <a:spcPts val="1919"/>
              </a:lnSpc>
              <a:buSzPct val="157142"/>
              <a:buFont typeface="Limon S1"/>
              <a:buChar char="-"/>
              <a:tabLst>
                <a:tab pos="212363" algn="l"/>
              </a:tabLst>
            </a:pPr>
            <a:r>
              <a:rPr sz="1235" dirty="0">
                <a:latin typeface="Times New Roman"/>
                <a:cs typeface="Times New Roman"/>
              </a:rPr>
              <a:t>L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spc="-9" dirty="0">
                <a:latin typeface="Times New Roman"/>
                <a:cs typeface="Times New Roman"/>
              </a:rPr>
              <a:t>ti</a:t>
            </a:r>
            <a:r>
              <a:rPr sz="1235" spc="13" dirty="0">
                <a:latin typeface="Times New Roman"/>
                <a:cs typeface="Times New Roman"/>
              </a:rPr>
              <a:t>n</a:t>
            </a:r>
            <a:r>
              <a:rPr sz="1235" dirty="0">
                <a:latin typeface="Times New Roman"/>
                <a:cs typeface="Times New Roman"/>
              </a:rPr>
              <a:t>g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ac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er kn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w</a:t>
            </a:r>
          </a:p>
          <a:p>
            <a:pPr marL="212923">
              <a:lnSpc>
                <a:spcPts val="1271"/>
              </a:lnSpc>
            </a:pP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f</a:t>
            </a:r>
            <a:r>
              <a:rPr sz="1235" spc="18" dirty="0">
                <a:latin typeface="Times New Roman"/>
                <a:cs typeface="Times New Roman"/>
              </a:rPr>
              <a:t> 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spc="4" dirty="0">
                <a:latin typeface="Times New Roman"/>
                <a:cs typeface="Times New Roman"/>
              </a:rPr>
              <a:t>m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22" dirty="0">
                <a:latin typeface="Times New Roman"/>
                <a:cs typeface="Times New Roman"/>
              </a:rPr>
              <a:t>o</a:t>
            </a:r>
            <a:r>
              <a:rPr sz="1235" spc="13" dirty="0">
                <a:latin typeface="Times New Roman"/>
                <a:cs typeface="Times New Roman"/>
              </a:rPr>
              <a:t>n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s 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spc="4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ck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r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n</a:t>
            </a:r>
          </a:p>
          <a:p>
            <a:pPr marL="212923">
              <a:lnSpc>
                <a:spcPts val="1465"/>
              </a:lnSpc>
            </a:pPr>
            <a:r>
              <a:rPr sz="1235" dirty="0">
                <a:latin typeface="Times New Roman"/>
                <a:cs typeface="Times New Roman"/>
              </a:rPr>
              <a:t>ne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d.</a:t>
            </a:r>
          </a:p>
        </p:txBody>
      </p:sp>
      <p:pic>
        <p:nvPicPr>
          <p:cNvPr id="37" name="Picture 36" descr="20170817205817_00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323" y="405462"/>
            <a:ext cx="2160137" cy="1527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7127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817205817_00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7771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9471" y="642542"/>
            <a:ext cx="6129655" cy="14947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-20" dirty="0" smtClean="0">
                <a:solidFill>
                  <a:srgbClr val="C00000"/>
                </a:solidFill>
                <a:latin typeface="Times New Roman"/>
                <a:cs typeface="Times New Roman"/>
              </a:rPr>
              <a:t>P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ure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15: </a:t>
            </a:r>
            <a:r>
              <a:rPr sz="1400" b="1" spc="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400" b="1" spc="-30" dirty="0" smtClean="0">
                <a:solidFill>
                  <a:srgbClr val="C00000"/>
                </a:solidFill>
                <a:latin typeface="Times New Roman"/>
                <a:cs typeface="Times New Roman"/>
              </a:rPr>
              <a:t>m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p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l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1400" b="1" spc="-30" dirty="0" smtClean="0">
                <a:solidFill>
                  <a:srgbClr val="C00000"/>
                </a:solidFill>
                <a:latin typeface="Times New Roman"/>
                <a:cs typeface="Times New Roman"/>
              </a:rPr>
              <a:t>m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n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ti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on</a:t>
            </a:r>
            <a:r>
              <a:rPr sz="1400" b="1" spc="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of</a:t>
            </a:r>
            <a:r>
              <a:rPr sz="1400" b="1" spc="20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K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ey</a:t>
            </a:r>
            <a:r>
              <a:rPr sz="1400" b="1" spc="2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Me</a:t>
            </a:r>
            <a:r>
              <a:rPr sz="1400" b="1" spc="-10" dirty="0" smtClean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4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ages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200"/>
              </a:lnSpc>
              <a:spcBef>
                <a:spcPts val="20"/>
              </a:spcBef>
            </a:pPr>
            <a:endParaRPr sz="1200" dirty="0"/>
          </a:p>
          <a:p>
            <a:pPr marL="12700">
              <a:lnSpc>
                <a:spcPct val="100000"/>
              </a:lnSpc>
            </a:pPr>
            <a:r>
              <a:rPr sz="1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400" b="1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or</a:t>
            </a:r>
            <a:r>
              <a:rPr sz="1400" b="1" spc="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y</a:t>
            </a:r>
            <a:r>
              <a:rPr sz="1400" b="1" spc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ts val="600"/>
              </a:lnSpc>
              <a:spcBef>
                <a:spcPts val="23"/>
              </a:spcBef>
            </a:pPr>
            <a:endParaRPr sz="600" dirty="0"/>
          </a:p>
          <a:p>
            <a:pPr marL="12700" marR="12700">
              <a:lnSpc>
                <a:spcPts val="1600"/>
              </a:lnSpc>
            </a:pPr>
            <a:r>
              <a:rPr sz="1400" spc="5" dirty="0" smtClean="0">
                <a:latin typeface="Times New Roman"/>
                <a:cs typeface="Times New Roman"/>
              </a:rPr>
              <a:t>A</a:t>
            </a:r>
            <a:r>
              <a:rPr sz="1400" spc="10" dirty="0" smtClean="0">
                <a:latin typeface="Times New Roman"/>
                <a:cs typeface="Times New Roman"/>
              </a:rPr>
              <a:t>f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r </a:t>
            </a:r>
            <a:r>
              <a:rPr lang="en-US" sz="1400" spc="0" dirty="0" smtClean="0">
                <a:latin typeface="Times New Roman"/>
                <a:cs typeface="Times New Roman"/>
              </a:rPr>
              <a:t>Mercy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had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ca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Ch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-3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15" dirty="0" smtClean="0">
                <a:latin typeface="Times New Roman"/>
                <a:cs typeface="Times New Roman"/>
              </a:rPr>
              <a:t>p</a:t>
            </a:r>
            <a:r>
              <a:rPr sz="1400" spc="-10" dirty="0" smtClean="0">
                <a:latin typeface="Times New Roman"/>
                <a:cs typeface="Times New Roman"/>
              </a:rPr>
              <a:t>li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,</a:t>
            </a:r>
            <a:r>
              <a:rPr sz="1400" spc="15" dirty="0" smtClean="0">
                <a:latin typeface="Times New Roman"/>
                <a:cs typeface="Times New Roman"/>
              </a:rPr>
              <a:t> </a:t>
            </a:r>
            <a:r>
              <a:rPr lang="en-US" sz="1400" spc="15" dirty="0" smtClean="0">
                <a:latin typeface="Times New Roman"/>
                <a:cs typeface="Times New Roman"/>
              </a:rPr>
              <a:t>Precious,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lang="en-US" sz="1400" spc="-5" dirty="0" smtClean="0">
                <a:latin typeface="Times New Roman"/>
                <a:cs typeface="Times New Roman"/>
              </a:rPr>
              <a:t>Mercy</a:t>
            </a:r>
            <a:r>
              <a:rPr sz="1400" spc="-3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and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lang="en-US" sz="1400" spc="5" dirty="0" smtClean="0">
                <a:latin typeface="Times New Roman"/>
                <a:cs typeface="Times New Roman"/>
              </a:rPr>
              <a:t>Gift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-35" dirty="0" smtClean="0">
                <a:latin typeface="Times New Roman"/>
                <a:cs typeface="Times New Roman"/>
              </a:rPr>
              <a:t>l</a:t>
            </a:r>
            <a:r>
              <a:rPr sz="1400" spc="10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-5" dirty="0" smtClean="0">
                <a:latin typeface="Times New Roman"/>
                <a:cs typeface="Times New Roman"/>
              </a:rPr>
              <a:t>s</a:t>
            </a:r>
            <a:r>
              <a:rPr sz="1400" spc="0" dirty="0" smtClean="0">
                <a:latin typeface="Times New Roman"/>
                <a:cs typeface="Times New Roman"/>
              </a:rPr>
              <a:t>p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k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5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r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ac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r and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he</a:t>
            </a:r>
            <a:r>
              <a:rPr sz="1400" spc="-15" dirty="0" smtClean="0">
                <a:latin typeface="Times New Roman"/>
                <a:cs typeface="Times New Roman"/>
              </a:rPr>
              <a:t>i</a:t>
            </a:r>
            <a:r>
              <a:rPr sz="1400" spc="0" dirty="0" smtClean="0">
                <a:latin typeface="Times New Roman"/>
                <a:cs typeface="Times New Roman"/>
              </a:rPr>
              <a:t>r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ac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r 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po</a:t>
            </a:r>
            <a:r>
              <a:rPr sz="1400" spc="-10" dirty="0" smtClean="0">
                <a:latin typeface="Times New Roman"/>
                <a:cs typeface="Times New Roman"/>
              </a:rPr>
              <a:t>li</a:t>
            </a:r>
            <a:r>
              <a:rPr sz="1400" spc="15" dirty="0" smtClean="0">
                <a:latin typeface="Times New Roman"/>
                <a:cs typeface="Times New Roman"/>
              </a:rPr>
              <a:t>c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hat</a:t>
            </a:r>
            <a:r>
              <a:rPr sz="1400" spc="-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had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happ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d.</a:t>
            </a:r>
            <a:r>
              <a:rPr sz="1400" spc="15" dirty="0" smtClean="0">
                <a:latin typeface="Times New Roman"/>
                <a:cs typeface="Times New Roman"/>
              </a:rPr>
              <a:t> </a:t>
            </a:r>
            <a:r>
              <a:rPr sz="1400" spc="-2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p</a:t>
            </a:r>
            <a:r>
              <a:rPr sz="1400" spc="35" dirty="0" smtClean="0">
                <a:latin typeface="Times New Roman"/>
                <a:cs typeface="Times New Roman"/>
              </a:rPr>
              <a:t>o</a:t>
            </a:r>
            <a:r>
              <a:rPr sz="1400" spc="-10" dirty="0" smtClean="0">
                <a:latin typeface="Times New Roman"/>
                <a:cs typeface="Times New Roman"/>
              </a:rPr>
              <a:t>li</a:t>
            </a:r>
            <a:r>
              <a:rPr sz="1400" spc="15" dirty="0" smtClean="0">
                <a:latin typeface="Times New Roman"/>
                <a:cs typeface="Times New Roman"/>
              </a:rPr>
              <a:t>c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a</a:t>
            </a:r>
            <a:r>
              <a:rPr sz="1400" spc="-10" dirty="0" smtClean="0">
                <a:latin typeface="Times New Roman"/>
                <a:cs typeface="Times New Roman"/>
              </a:rPr>
              <a:t>r</a:t>
            </a:r>
            <a:r>
              <a:rPr sz="1400" spc="10" dirty="0" smtClean="0">
                <a:latin typeface="Times New Roman"/>
                <a:cs typeface="Times New Roman"/>
              </a:rPr>
              <a:t>r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0" dirty="0" smtClean="0">
                <a:latin typeface="Times New Roman"/>
                <a:cs typeface="Times New Roman"/>
              </a:rPr>
              <a:t>s</a:t>
            </a:r>
            <a:r>
              <a:rPr sz="1400" spc="5" dirty="0" smtClean="0">
                <a:latin typeface="Times New Roman"/>
                <a:cs typeface="Times New Roman"/>
              </a:rPr>
              <a:t>t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lang="en-US" sz="1400" spc="0" dirty="0" smtClean="0">
                <a:latin typeface="Times New Roman"/>
                <a:cs typeface="Times New Roman"/>
              </a:rPr>
              <a:t>Mr. Banda</a:t>
            </a:r>
            <a:r>
              <a:rPr sz="1400" spc="0" dirty="0" smtClean="0"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81059" y="5658790"/>
            <a:ext cx="2649220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03919" y="2521890"/>
            <a:ext cx="0" cy="3136900"/>
          </a:xfrm>
          <a:custGeom>
            <a:avLst/>
            <a:gdLst/>
            <a:ahLst/>
            <a:cxnLst/>
            <a:rect l="l" t="t" r="r" b="b"/>
            <a:pathLst>
              <a:path h="3136900">
                <a:moveTo>
                  <a:pt x="0" y="0"/>
                </a:moveTo>
                <a:lnTo>
                  <a:pt x="0" y="313690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81059" y="2499030"/>
            <a:ext cx="2649220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07419" y="2521255"/>
            <a:ext cx="0" cy="3114040"/>
          </a:xfrm>
          <a:custGeom>
            <a:avLst/>
            <a:gdLst/>
            <a:ahLst/>
            <a:cxnLst/>
            <a:rect l="l" t="t" r="r" b="b"/>
            <a:pathLst>
              <a:path h="3114040">
                <a:moveTo>
                  <a:pt x="0" y="0"/>
                </a:moveTo>
                <a:lnTo>
                  <a:pt x="0" y="311404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42019" y="5613070"/>
            <a:ext cx="2527300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49638" y="2552370"/>
            <a:ext cx="0" cy="3053079"/>
          </a:xfrm>
          <a:custGeom>
            <a:avLst/>
            <a:gdLst/>
            <a:ahLst/>
            <a:cxnLst/>
            <a:rect l="l" t="t" r="r" b="b"/>
            <a:pathLst>
              <a:path h="3053079">
                <a:moveTo>
                  <a:pt x="0" y="0"/>
                </a:moveTo>
                <a:lnTo>
                  <a:pt x="0" y="3053079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42019" y="2544749"/>
            <a:ext cx="2527300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61699" y="2551734"/>
            <a:ext cx="0" cy="3053080"/>
          </a:xfrm>
          <a:custGeom>
            <a:avLst/>
            <a:gdLst/>
            <a:ahLst/>
            <a:cxnLst/>
            <a:rect l="l" t="t" r="r" b="b"/>
            <a:pathLst>
              <a:path h="3053079">
                <a:moveTo>
                  <a:pt x="0" y="0"/>
                </a:moveTo>
                <a:lnTo>
                  <a:pt x="0" y="305308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137611" y="2631998"/>
            <a:ext cx="1935480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Discussion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71877" y="3100627"/>
            <a:ext cx="2344102" cy="9607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8450" marR="12700" indent="-285750">
              <a:lnSpc>
                <a:spcPts val="1620"/>
              </a:lnSpc>
              <a:buFont typeface="Wingdings" panose="05000000000000000000" pitchFamily="2" charset="2"/>
              <a:buChar char="§"/>
            </a:pPr>
            <a:r>
              <a:rPr sz="1400" spc="-2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15" dirty="0" smtClean="0">
                <a:latin typeface="Times New Roman"/>
                <a:cs typeface="Times New Roman"/>
              </a:rPr>
              <a:t>a</a:t>
            </a:r>
            <a:r>
              <a:rPr sz="1400" spc="0" dirty="0" smtClean="0">
                <a:latin typeface="Times New Roman"/>
                <a:cs typeface="Times New Roman"/>
              </a:rPr>
              <a:t>t </a:t>
            </a:r>
            <a:r>
              <a:rPr sz="1400" spc="-114" dirty="0" smtClean="0">
                <a:latin typeface="Times New Roman"/>
                <a:cs typeface="Times New Roman"/>
              </a:rPr>
              <a:t> </a:t>
            </a:r>
            <a:r>
              <a:rPr sz="1400" spc="0" dirty="0" smtClean="0">
                <a:latin typeface="Times New Roman"/>
                <a:cs typeface="Times New Roman"/>
              </a:rPr>
              <a:t>happ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15" dirty="0" smtClean="0">
                <a:latin typeface="Times New Roman"/>
                <a:cs typeface="Times New Roman"/>
              </a:rPr>
              <a:t>n</a:t>
            </a:r>
            <a:r>
              <a:rPr sz="1400" spc="0" dirty="0" smtClean="0">
                <a:latin typeface="Times New Roman"/>
                <a:cs typeface="Times New Roman"/>
              </a:rPr>
              <a:t>ed </a:t>
            </a:r>
            <a:r>
              <a:rPr sz="1400" spc="-105" dirty="0" smtClean="0">
                <a:latin typeface="Times New Roman"/>
                <a:cs typeface="Times New Roman"/>
              </a:rPr>
              <a:t> </a:t>
            </a:r>
            <a:r>
              <a:rPr sz="1400" spc="5" dirty="0" smtClean="0">
                <a:latin typeface="Times New Roman"/>
                <a:cs typeface="Times New Roman"/>
              </a:rPr>
              <a:t>w</a:t>
            </a:r>
            <a:r>
              <a:rPr sz="1400" spc="0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n </a:t>
            </a:r>
            <a:r>
              <a:rPr sz="1400" spc="-10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ey 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o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k</a:t>
            </a:r>
            <a:r>
              <a:rPr sz="1400" spc="0" dirty="0" smtClean="0">
                <a:latin typeface="Times New Roman"/>
                <a:cs typeface="Times New Roman"/>
              </a:rPr>
              <a:t>ed</a:t>
            </a:r>
            <a:r>
              <a:rPr sz="1400" spc="10" dirty="0" smtClean="0">
                <a:latin typeface="Times New Roman"/>
                <a:cs typeface="Times New Roman"/>
              </a:rPr>
              <a:t> f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0" dirty="0" smtClean="0">
                <a:latin typeface="Times New Roman"/>
                <a:cs typeface="Times New Roman"/>
              </a:rPr>
              <a:t>r he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15" dirty="0" smtClean="0">
                <a:latin typeface="Times New Roman"/>
                <a:cs typeface="Times New Roman"/>
              </a:rPr>
              <a:t>p</a:t>
            </a:r>
            <a:r>
              <a:rPr sz="1400" spc="0" dirty="0" smtClean="0">
                <a:latin typeface="Times New Roman"/>
                <a:cs typeface="Times New Roman"/>
              </a:rPr>
              <a:t>?</a:t>
            </a:r>
            <a:endParaRPr lang="en-US" sz="1400" spc="0" dirty="0" smtClean="0">
              <a:latin typeface="Times New Roman"/>
              <a:cs typeface="Times New Roman"/>
            </a:endParaRPr>
          </a:p>
          <a:p>
            <a:pPr marL="298450" marR="12700" indent="-285750">
              <a:lnSpc>
                <a:spcPts val="1620"/>
              </a:lnSpc>
              <a:buFont typeface="Wingdings" panose="05000000000000000000" pitchFamily="2" charset="2"/>
              <a:buChar char="§"/>
            </a:pPr>
            <a:r>
              <a:rPr lang="en-US" sz="1400" spc="-25" dirty="0" smtClean="0">
                <a:latin typeface="Times New Roman"/>
                <a:cs typeface="Times New Roman"/>
              </a:rPr>
              <a:t>W</a:t>
            </a:r>
            <a:r>
              <a:rPr lang="en-US" sz="1400" dirty="0" smtClean="0">
                <a:latin typeface="Times New Roman"/>
                <a:cs typeface="Times New Roman"/>
              </a:rPr>
              <a:t>h</a:t>
            </a:r>
            <a:r>
              <a:rPr lang="en-US" sz="1400" spc="15" dirty="0" smtClean="0">
                <a:latin typeface="Times New Roman"/>
                <a:cs typeface="Times New Roman"/>
              </a:rPr>
              <a:t>a</a:t>
            </a:r>
            <a:r>
              <a:rPr lang="en-US" sz="1400" dirty="0" smtClean="0">
                <a:latin typeface="Times New Roman"/>
                <a:cs typeface="Times New Roman"/>
              </a:rPr>
              <a:t>t hap</a:t>
            </a:r>
            <a:r>
              <a:rPr lang="en-US" sz="1400" spc="15" dirty="0" smtClean="0">
                <a:latin typeface="Times New Roman"/>
                <a:cs typeface="Times New Roman"/>
              </a:rPr>
              <a:t>p</a:t>
            </a:r>
            <a:r>
              <a:rPr lang="en-US" sz="1400" spc="-25" dirty="0" smtClean="0">
                <a:latin typeface="Times New Roman"/>
                <a:cs typeface="Times New Roman"/>
              </a:rPr>
              <a:t>e</a:t>
            </a:r>
            <a:r>
              <a:rPr lang="en-US" sz="1400" spc="15" dirty="0" smtClean="0">
                <a:latin typeface="Times New Roman"/>
                <a:cs typeface="Times New Roman"/>
              </a:rPr>
              <a:t>n</a:t>
            </a:r>
            <a:r>
              <a:rPr lang="en-US" sz="1400" spc="-25" dirty="0" smtClean="0">
                <a:latin typeface="Times New Roman"/>
                <a:cs typeface="Times New Roman"/>
              </a:rPr>
              <a:t>e</a:t>
            </a:r>
            <a:r>
              <a:rPr lang="en-US" sz="1400" dirty="0" smtClean="0">
                <a:latin typeface="Times New Roman"/>
                <a:cs typeface="Times New Roman"/>
              </a:rPr>
              <a:t>d </a:t>
            </a:r>
            <a:r>
              <a:rPr lang="en-US" sz="1400" spc="5" dirty="0" smtClean="0">
                <a:latin typeface="Times New Roman"/>
                <a:cs typeface="Times New Roman"/>
              </a:rPr>
              <a:t>t</a:t>
            </a:r>
            <a:r>
              <a:rPr lang="en-US" sz="1400" dirty="0" smtClean="0">
                <a:latin typeface="Times New Roman"/>
                <a:cs typeface="Times New Roman"/>
              </a:rPr>
              <a:t>o t</a:t>
            </a:r>
            <a:r>
              <a:rPr lang="en-US" sz="1400" spc="15" dirty="0" smtClean="0">
                <a:latin typeface="Times New Roman"/>
                <a:cs typeface="Times New Roman"/>
              </a:rPr>
              <a:t>h</a:t>
            </a:r>
            <a:r>
              <a:rPr lang="en-US" sz="1400" dirty="0" smtClean="0">
                <a:latin typeface="Times New Roman"/>
                <a:cs typeface="Times New Roman"/>
              </a:rPr>
              <a:t>e </a:t>
            </a:r>
            <a:r>
              <a:rPr lang="en-US" sz="1400" dirty="0">
                <a:latin typeface="Times New Roman"/>
                <a:cs typeface="Times New Roman"/>
              </a:rPr>
              <a:t>p</a:t>
            </a:r>
            <a:r>
              <a:rPr lang="en-US" sz="1400" spc="-25" dirty="0">
                <a:latin typeface="Times New Roman"/>
                <a:cs typeface="Times New Roman"/>
              </a:rPr>
              <a:t>e</a:t>
            </a:r>
            <a:r>
              <a:rPr lang="en-US" sz="1400" spc="10" dirty="0">
                <a:latin typeface="Times New Roman"/>
                <a:cs typeface="Times New Roman"/>
              </a:rPr>
              <a:t>rs</a:t>
            </a:r>
            <a:r>
              <a:rPr lang="en-US" sz="1400" spc="-20" dirty="0">
                <a:latin typeface="Times New Roman"/>
                <a:cs typeface="Times New Roman"/>
              </a:rPr>
              <a:t>o</a:t>
            </a:r>
            <a:r>
              <a:rPr lang="en-US" sz="1400" dirty="0">
                <a:latin typeface="Times New Roman"/>
                <a:cs typeface="Times New Roman"/>
              </a:rPr>
              <a:t>n</a:t>
            </a:r>
            <a:r>
              <a:rPr lang="en-US" sz="1400" spc="5" dirty="0">
                <a:latin typeface="Times New Roman"/>
                <a:cs typeface="Times New Roman"/>
              </a:rPr>
              <a:t> w</a:t>
            </a:r>
            <a:r>
              <a:rPr lang="en-US" sz="1400" dirty="0">
                <a:latin typeface="Times New Roman"/>
                <a:cs typeface="Times New Roman"/>
              </a:rPr>
              <a:t>ho</a:t>
            </a:r>
            <a:r>
              <a:rPr lang="en-US" sz="1400" spc="-15" dirty="0">
                <a:latin typeface="Times New Roman"/>
                <a:cs typeface="Times New Roman"/>
              </a:rPr>
              <a:t> </a:t>
            </a:r>
            <a:r>
              <a:rPr lang="en-US" sz="1400" spc="-10" dirty="0">
                <a:latin typeface="Times New Roman"/>
                <a:cs typeface="Times New Roman"/>
              </a:rPr>
              <a:t>tri</a:t>
            </a:r>
            <a:r>
              <a:rPr lang="en-US" sz="1400" dirty="0">
                <a:latin typeface="Times New Roman"/>
                <a:cs typeface="Times New Roman"/>
              </a:rPr>
              <a:t>c</a:t>
            </a:r>
            <a:r>
              <a:rPr lang="en-US" sz="1400" spc="15" dirty="0">
                <a:latin typeface="Times New Roman"/>
                <a:cs typeface="Times New Roman"/>
              </a:rPr>
              <a:t>k</a:t>
            </a:r>
            <a:r>
              <a:rPr lang="en-US" sz="1400" dirty="0">
                <a:latin typeface="Times New Roman"/>
                <a:cs typeface="Times New Roman"/>
              </a:rPr>
              <a:t>ed</a:t>
            </a:r>
            <a:r>
              <a:rPr lang="en-US" sz="1400" spc="5" dirty="0">
                <a:latin typeface="Times New Roman"/>
                <a:cs typeface="Times New Roman"/>
              </a:rPr>
              <a:t> </a:t>
            </a:r>
            <a:r>
              <a:rPr lang="en-US" sz="1400" spc="-10" dirty="0">
                <a:latin typeface="Times New Roman"/>
                <a:cs typeface="Times New Roman"/>
              </a:rPr>
              <a:t>t</a:t>
            </a:r>
            <a:r>
              <a:rPr lang="en-US" sz="1400" spc="15" dirty="0">
                <a:latin typeface="Times New Roman"/>
                <a:cs typeface="Times New Roman"/>
              </a:rPr>
              <a:t>h</a:t>
            </a:r>
            <a:r>
              <a:rPr lang="en-US" sz="1400" spc="-25" dirty="0">
                <a:latin typeface="Times New Roman"/>
                <a:cs typeface="Times New Roman"/>
              </a:rPr>
              <a:t>e</a:t>
            </a:r>
            <a:r>
              <a:rPr lang="en-US" sz="1400" spc="5" dirty="0">
                <a:latin typeface="Times New Roman"/>
                <a:cs typeface="Times New Roman"/>
              </a:rPr>
              <a:t>m</a:t>
            </a:r>
            <a:r>
              <a:rPr lang="en-US" sz="1400" dirty="0">
                <a:latin typeface="Times New Roman"/>
                <a:cs typeface="Times New Roman"/>
              </a:rPr>
              <a:t>?</a:t>
            </a:r>
          </a:p>
          <a:p>
            <a:pPr marL="298450" marR="12700" indent="-285750">
              <a:lnSpc>
                <a:spcPts val="1620"/>
              </a:lnSpc>
              <a:buFont typeface="Wingdings" panose="05000000000000000000" pitchFamily="2" charset="2"/>
              <a:buChar char="§"/>
            </a:pP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799588" y="5658790"/>
            <a:ext cx="2672080" cy="0"/>
          </a:xfrm>
          <a:custGeom>
            <a:avLst/>
            <a:gdLst/>
            <a:ahLst/>
            <a:cxnLst/>
            <a:rect l="l" t="t" r="r" b="b"/>
            <a:pathLst>
              <a:path w="2672080">
                <a:moveTo>
                  <a:pt x="0" y="0"/>
                </a:moveTo>
                <a:lnTo>
                  <a:pt x="2672080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22448" y="2519349"/>
            <a:ext cx="0" cy="3139440"/>
          </a:xfrm>
          <a:custGeom>
            <a:avLst/>
            <a:gdLst/>
            <a:ahLst/>
            <a:cxnLst/>
            <a:rect l="l" t="t" r="r" b="b"/>
            <a:pathLst>
              <a:path h="3139440">
                <a:moveTo>
                  <a:pt x="0" y="0"/>
                </a:moveTo>
                <a:lnTo>
                  <a:pt x="0" y="313944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99588" y="2496490"/>
            <a:ext cx="2672080" cy="0"/>
          </a:xfrm>
          <a:custGeom>
            <a:avLst/>
            <a:gdLst/>
            <a:ahLst/>
            <a:cxnLst/>
            <a:rect l="l" t="t" r="r" b="b"/>
            <a:pathLst>
              <a:path w="2672080">
                <a:moveTo>
                  <a:pt x="0" y="0"/>
                </a:moveTo>
                <a:lnTo>
                  <a:pt x="2672080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448809" y="2519349"/>
            <a:ext cx="0" cy="3115945"/>
          </a:xfrm>
          <a:custGeom>
            <a:avLst/>
            <a:gdLst/>
            <a:ahLst/>
            <a:cxnLst/>
            <a:rect l="l" t="t" r="r" b="b"/>
            <a:pathLst>
              <a:path h="3115945">
                <a:moveTo>
                  <a:pt x="0" y="0"/>
                </a:moveTo>
                <a:lnTo>
                  <a:pt x="0" y="3115945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60548" y="5613070"/>
            <a:ext cx="2550159" cy="0"/>
          </a:xfrm>
          <a:custGeom>
            <a:avLst/>
            <a:gdLst/>
            <a:ahLst/>
            <a:cxnLst/>
            <a:rect l="l" t="t" r="r" b="b"/>
            <a:pathLst>
              <a:path w="2550159">
                <a:moveTo>
                  <a:pt x="0" y="0"/>
                </a:moveTo>
                <a:lnTo>
                  <a:pt x="2550159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68169" y="2549830"/>
            <a:ext cx="0" cy="3055620"/>
          </a:xfrm>
          <a:custGeom>
            <a:avLst/>
            <a:gdLst/>
            <a:ahLst/>
            <a:cxnLst/>
            <a:rect l="l" t="t" r="r" b="b"/>
            <a:pathLst>
              <a:path h="3055620">
                <a:moveTo>
                  <a:pt x="0" y="0"/>
                </a:moveTo>
                <a:lnTo>
                  <a:pt x="0" y="305562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60548" y="2542209"/>
            <a:ext cx="2550159" cy="0"/>
          </a:xfrm>
          <a:custGeom>
            <a:avLst/>
            <a:gdLst/>
            <a:ahLst/>
            <a:cxnLst/>
            <a:rect l="l" t="t" r="r" b="b"/>
            <a:pathLst>
              <a:path w="2550159">
                <a:moveTo>
                  <a:pt x="0" y="0"/>
                </a:moveTo>
                <a:lnTo>
                  <a:pt x="2550159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03088" y="2549830"/>
            <a:ext cx="0" cy="3054985"/>
          </a:xfrm>
          <a:custGeom>
            <a:avLst/>
            <a:gdLst/>
            <a:ahLst/>
            <a:cxnLst/>
            <a:rect l="l" t="t" r="r" b="b"/>
            <a:pathLst>
              <a:path h="3054985">
                <a:moveTo>
                  <a:pt x="0" y="0"/>
                </a:moveTo>
                <a:lnTo>
                  <a:pt x="0" y="3054985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140837" y="2629585"/>
            <a:ext cx="1988185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i="1" dirty="0" smtClean="0">
                <a:solidFill>
                  <a:srgbClr val="00AF50"/>
                </a:solidFill>
                <a:latin typeface="Times New Roman"/>
                <a:cs typeface="Times New Roman"/>
              </a:rPr>
              <a:t>Sugges</a:t>
            </a:r>
            <a:r>
              <a:rPr sz="1400" b="1" i="1" spc="-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ons</a:t>
            </a:r>
            <a:r>
              <a:rPr sz="1400" b="1" i="1" spc="5" dirty="0" smtClean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f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or Fac</a:t>
            </a:r>
            <a:r>
              <a:rPr sz="1400" b="1" i="1" spc="-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400" b="1" i="1" spc="5" dirty="0" smtClean="0">
                <a:solidFill>
                  <a:srgbClr val="00AF50"/>
                </a:solidFill>
                <a:latin typeface="Times New Roman"/>
                <a:cs typeface="Times New Roman"/>
              </a:rPr>
              <a:t>l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it</a:t>
            </a:r>
            <a:r>
              <a:rPr sz="1400" b="1" i="1" spc="15" dirty="0" smtClean="0">
                <a:solidFill>
                  <a:srgbClr val="00AF50"/>
                </a:solidFill>
                <a:latin typeface="Times New Roman"/>
                <a:cs typeface="Times New Roman"/>
              </a:rPr>
              <a:t>a</a:t>
            </a:r>
            <a:r>
              <a:rPr sz="1400" b="1" i="1" spc="-10" dirty="0" smtClean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400" b="1" i="1" spc="0" dirty="0" smtClean="0">
                <a:solidFill>
                  <a:srgbClr val="00AF50"/>
                </a:solidFill>
                <a:latin typeface="Times New Roman"/>
                <a:cs typeface="Times New Roman"/>
              </a:rPr>
              <a:t>or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62530" y="2942385"/>
            <a:ext cx="2374010" cy="25321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8450" marR="13335" indent="-285750">
              <a:lnSpc>
                <a:spcPts val="1620"/>
              </a:lnSpc>
              <a:buFont typeface="Wingdings" panose="05000000000000000000" pitchFamily="2" charset="2"/>
              <a:buChar char="§"/>
            </a:pPr>
            <a:r>
              <a:rPr sz="1400" i="1" dirty="0" smtClean="0">
                <a:latin typeface="Times New Roman"/>
                <a:cs typeface="Times New Roman"/>
              </a:rPr>
              <a:t>Ca</a:t>
            </a:r>
            <a:r>
              <a:rPr sz="1400" i="1" spc="-10" dirty="0" smtClean="0">
                <a:latin typeface="Times New Roman"/>
                <a:cs typeface="Times New Roman"/>
              </a:rPr>
              <a:t>li</a:t>
            </a:r>
            <a:r>
              <a:rPr sz="1400" i="1" spc="0" dirty="0" smtClean="0">
                <a:latin typeface="Times New Roman"/>
                <a:cs typeface="Times New Roman"/>
              </a:rPr>
              <a:t>b </a:t>
            </a:r>
            <a:r>
              <a:rPr sz="1400" i="1" spc="-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had </a:t>
            </a:r>
            <a:r>
              <a:rPr sz="1400" i="1" spc="-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o </a:t>
            </a:r>
            <a:r>
              <a:rPr sz="1400" i="1" spc="15" dirty="0" smtClean="0">
                <a:latin typeface="Times New Roman"/>
                <a:cs typeface="Times New Roman"/>
              </a:rPr>
              <a:t> </a:t>
            </a:r>
            <a:r>
              <a:rPr sz="1400" i="1" spc="0" dirty="0" smtClean="0">
                <a:latin typeface="Times New Roman"/>
                <a:cs typeface="Times New Roman"/>
              </a:rPr>
              <a:t>go </a:t>
            </a:r>
            <a:r>
              <a:rPr sz="1400" i="1" spc="-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o </a:t>
            </a:r>
            <a:r>
              <a:rPr sz="1400" i="1" spc="-5" dirty="0" smtClean="0">
                <a:latin typeface="Times New Roman"/>
                <a:cs typeface="Times New Roman"/>
              </a:rPr>
              <a:t> </a:t>
            </a:r>
            <a:r>
              <a:rPr sz="1400" i="1" spc="15" dirty="0" smtClean="0">
                <a:latin typeface="Times New Roman"/>
                <a:cs typeface="Times New Roman"/>
              </a:rPr>
              <a:t>p</a:t>
            </a:r>
            <a:r>
              <a:rPr sz="1400" i="1" spc="-5" dirty="0" smtClean="0">
                <a:latin typeface="Times New Roman"/>
                <a:cs typeface="Times New Roman"/>
              </a:rPr>
              <a:t>r</a:t>
            </a:r>
            <a:r>
              <a:rPr sz="1400" i="1" spc="-10" dirty="0" smtClean="0">
                <a:latin typeface="Times New Roman"/>
                <a:cs typeface="Times New Roman"/>
              </a:rPr>
              <a:t>i</a:t>
            </a:r>
            <a:r>
              <a:rPr sz="1400" i="1" spc="-5" dirty="0" smtClean="0">
                <a:latin typeface="Times New Roman"/>
                <a:cs typeface="Times New Roman"/>
              </a:rPr>
              <a:t>s</a:t>
            </a:r>
            <a:r>
              <a:rPr sz="1400" i="1" spc="0" dirty="0" smtClean="0">
                <a:latin typeface="Times New Roman"/>
                <a:cs typeface="Times New Roman"/>
              </a:rPr>
              <a:t>on </a:t>
            </a:r>
            <a:r>
              <a:rPr sz="1400" i="1" spc="15" dirty="0" smtClean="0">
                <a:latin typeface="Times New Roman"/>
                <a:cs typeface="Times New Roman"/>
              </a:rPr>
              <a:t> </a:t>
            </a:r>
            <a:r>
              <a:rPr sz="1400" i="1" spc="-10" dirty="0" smtClean="0">
                <a:latin typeface="Times New Roman"/>
                <a:cs typeface="Times New Roman"/>
              </a:rPr>
              <a:t>t</a:t>
            </a:r>
            <a:r>
              <a:rPr sz="1400" i="1" spc="0" dirty="0" smtClean="0">
                <a:latin typeface="Times New Roman"/>
                <a:cs typeface="Times New Roman"/>
              </a:rPr>
              <a:t>o ke</a:t>
            </a:r>
            <a:r>
              <a:rPr sz="1400" i="1" spc="-5" dirty="0" smtClean="0">
                <a:latin typeface="Times New Roman"/>
                <a:cs typeface="Times New Roman"/>
              </a:rPr>
              <a:t>e</a:t>
            </a:r>
            <a:r>
              <a:rPr sz="1400" i="1" spc="0" dirty="0" smtClean="0">
                <a:latin typeface="Times New Roman"/>
                <a:cs typeface="Times New Roman"/>
              </a:rPr>
              <a:t>p</a:t>
            </a:r>
            <a:r>
              <a:rPr sz="1400" i="1" spc="5" dirty="0" smtClean="0">
                <a:latin typeface="Times New Roman"/>
                <a:cs typeface="Times New Roman"/>
              </a:rPr>
              <a:t> </a:t>
            </a:r>
            <a:r>
              <a:rPr lang="en-US" sz="1400" i="1" spc="0" dirty="0" smtClean="0">
                <a:latin typeface="Times New Roman"/>
                <a:cs typeface="Times New Roman"/>
              </a:rPr>
              <a:t>Precious, Mercy and Gift </a:t>
            </a:r>
            <a:r>
              <a:rPr sz="1400" i="1" spc="-5" dirty="0" smtClean="0">
                <a:latin typeface="Times New Roman"/>
                <a:cs typeface="Times New Roman"/>
              </a:rPr>
              <a:t>s</a:t>
            </a:r>
            <a:r>
              <a:rPr sz="1400" i="1" spc="0" dirty="0" smtClean="0">
                <a:latin typeface="Times New Roman"/>
                <a:cs typeface="Times New Roman"/>
              </a:rPr>
              <a:t>a</a:t>
            </a:r>
            <a:r>
              <a:rPr sz="1400" i="1" spc="-10" dirty="0" smtClean="0">
                <a:latin typeface="Times New Roman"/>
                <a:cs typeface="Times New Roman"/>
              </a:rPr>
              <a:t>f</a:t>
            </a:r>
            <a:r>
              <a:rPr sz="1400" i="1" spc="0" dirty="0" smtClean="0">
                <a:latin typeface="Times New Roman"/>
                <a:cs typeface="Times New Roman"/>
              </a:rPr>
              <a:t>e.</a:t>
            </a:r>
            <a:endParaRPr lang="en-US" sz="1400" i="1" spc="0" dirty="0" smtClean="0">
              <a:latin typeface="Times New Roman"/>
              <a:cs typeface="Times New Roman"/>
            </a:endParaRPr>
          </a:p>
          <a:p>
            <a:pPr marL="298450" marR="13335" indent="-285750">
              <a:lnSpc>
                <a:spcPts val="1620"/>
              </a:lnSpc>
              <a:buFont typeface="Wingdings" panose="05000000000000000000" pitchFamily="2" charset="2"/>
              <a:buChar char="§"/>
            </a:pPr>
            <a:r>
              <a:rPr lang="en-US" sz="1400" i="1" spc="-5" dirty="0" smtClean="0">
                <a:latin typeface="Times New Roman"/>
                <a:cs typeface="Times New Roman"/>
              </a:rPr>
              <a:t>Tell the children that no one s</a:t>
            </a:r>
            <a:r>
              <a:rPr lang="en-US" sz="1400" i="1" dirty="0" smtClean="0">
                <a:latin typeface="Times New Roman"/>
                <a:cs typeface="Times New Roman"/>
              </a:rPr>
              <a:t>hou</a:t>
            </a:r>
            <a:r>
              <a:rPr lang="en-US" sz="1400" i="1" spc="-10" dirty="0" smtClean="0">
                <a:latin typeface="Times New Roman"/>
                <a:cs typeface="Times New Roman"/>
              </a:rPr>
              <a:t>l</a:t>
            </a:r>
            <a:r>
              <a:rPr lang="en-US" sz="1400" i="1" dirty="0" smtClean="0">
                <a:latin typeface="Times New Roman"/>
                <a:cs typeface="Times New Roman"/>
              </a:rPr>
              <a:t>d go</a:t>
            </a:r>
            <a:r>
              <a:rPr lang="en-US" sz="1400" i="1" spc="80" dirty="0" smtClean="0">
                <a:latin typeface="Times New Roman"/>
                <a:cs typeface="Times New Roman"/>
              </a:rPr>
              <a:t> </a:t>
            </a:r>
            <a:r>
              <a:rPr lang="en-US" sz="1400" i="1" dirty="0" smtClean="0">
                <a:latin typeface="Times New Roman"/>
                <a:cs typeface="Times New Roman"/>
              </a:rPr>
              <a:t>unpu</a:t>
            </a:r>
            <a:r>
              <a:rPr lang="en-US" sz="1400" i="1" spc="15" dirty="0" smtClean="0">
                <a:latin typeface="Times New Roman"/>
                <a:cs typeface="Times New Roman"/>
              </a:rPr>
              <a:t>n</a:t>
            </a:r>
            <a:r>
              <a:rPr lang="en-US" sz="1400" i="1" spc="-10" dirty="0" smtClean="0">
                <a:latin typeface="Times New Roman"/>
                <a:cs typeface="Times New Roman"/>
              </a:rPr>
              <a:t>i</a:t>
            </a:r>
            <a:r>
              <a:rPr lang="en-US" sz="1400" i="1" spc="-5" dirty="0" smtClean="0">
                <a:latin typeface="Times New Roman"/>
                <a:cs typeface="Times New Roman"/>
              </a:rPr>
              <a:t>s</a:t>
            </a:r>
            <a:r>
              <a:rPr lang="en-US" sz="1400" i="1" dirty="0" smtClean="0">
                <a:latin typeface="Times New Roman"/>
                <a:cs typeface="Times New Roman"/>
              </a:rPr>
              <a:t>hed</a:t>
            </a:r>
            <a:r>
              <a:rPr lang="en-US" sz="1400" i="1" spc="95" dirty="0" smtClean="0">
                <a:latin typeface="Times New Roman"/>
                <a:cs typeface="Times New Roman"/>
              </a:rPr>
              <a:t> </a:t>
            </a:r>
            <a:r>
              <a:rPr lang="en-US" sz="1400" i="1" spc="-10" dirty="0">
                <a:latin typeface="Times New Roman"/>
                <a:cs typeface="Times New Roman"/>
              </a:rPr>
              <a:t>f</a:t>
            </a:r>
            <a:r>
              <a:rPr lang="en-US" sz="1400" i="1" dirty="0">
                <a:latin typeface="Times New Roman"/>
                <a:cs typeface="Times New Roman"/>
              </a:rPr>
              <a:t>or a</a:t>
            </a:r>
            <a:r>
              <a:rPr lang="en-US" sz="1400" i="1" spc="-10" dirty="0">
                <a:latin typeface="Times New Roman"/>
                <a:cs typeface="Times New Roman"/>
              </a:rPr>
              <a:t>tt</a:t>
            </a:r>
            <a:r>
              <a:rPr lang="en-US" sz="1400" i="1" dirty="0">
                <a:latin typeface="Times New Roman"/>
                <a:cs typeface="Times New Roman"/>
              </a:rPr>
              <a:t>e</a:t>
            </a:r>
            <a:r>
              <a:rPr lang="en-US" sz="1400" i="1" spc="5" dirty="0">
                <a:latin typeface="Times New Roman"/>
                <a:cs typeface="Times New Roman"/>
              </a:rPr>
              <a:t>m</a:t>
            </a:r>
            <a:r>
              <a:rPr lang="en-US" sz="1400" i="1" dirty="0">
                <a:latin typeface="Times New Roman"/>
                <a:cs typeface="Times New Roman"/>
              </a:rPr>
              <a:t>p</a:t>
            </a:r>
            <a:r>
              <a:rPr lang="en-US" sz="1400" i="1" spc="-10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ed </a:t>
            </a:r>
            <a:r>
              <a:rPr lang="en-US" sz="1400" i="1" dirty="0" smtClean="0">
                <a:latin typeface="Times New Roman"/>
                <a:cs typeface="Times New Roman"/>
              </a:rPr>
              <a:t>abu</a:t>
            </a:r>
            <a:r>
              <a:rPr lang="en-US" sz="1400" i="1" spc="-5" dirty="0" smtClean="0">
                <a:latin typeface="Times New Roman"/>
                <a:cs typeface="Times New Roman"/>
              </a:rPr>
              <a:t>s</a:t>
            </a:r>
            <a:r>
              <a:rPr lang="en-US" sz="1400" i="1" dirty="0" smtClean="0">
                <a:latin typeface="Times New Roman"/>
                <a:cs typeface="Times New Roman"/>
              </a:rPr>
              <a:t>e </a:t>
            </a:r>
            <a:r>
              <a:rPr lang="en-US" sz="1400" i="1" spc="15" dirty="0" smtClean="0">
                <a:latin typeface="Times New Roman"/>
                <a:cs typeface="Times New Roman"/>
              </a:rPr>
              <a:t>o</a:t>
            </a:r>
            <a:r>
              <a:rPr lang="en-US" sz="1400" i="1" dirty="0" smtClean="0">
                <a:latin typeface="Times New Roman"/>
                <a:cs typeface="Times New Roman"/>
              </a:rPr>
              <a:t>r </a:t>
            </a:r>
            <a:r>
              <a:rPr lang="en-US" sz="1400" i="1" spc="-5" dirty="0" smtClean="0">
                <a:latin typeface="Times New Roman"/>
                <a:cs typeface="Times New Roman"/>
              </a:rPr>
              <a:t>s</a:t>
            </a:r>
            <a:r>
              <a:rPr lang="en-US" sz="1400" i="1" dirty="0" smtClean="0">
                <a:latin typeface="Times New Roman"/>
                <a:cs typeface="Times New Roman"/>
              </a:rPr>
              <a:t>exua</a:t>
            </a:r>
            <a:r>
              <a:rPr lang="en-US" sz="1400" i="1" spc="5" dirty="0" smtClean="0">
                <a:latin typeface="Times New Roman"/>
                <a:cs typeface="Times New Roman"/>
              </a:rPr>
              <a:t>l</a:t>
            </a:r>
            <a:r>
              <a:rPr lang="en-US" sz="1400" i="1" spc="-10" dirty="0" smtClean="0">
                <a:latin typeface="Times New Roman"/>
                <a:cs typeface="Times New Roman"/>
              </a:rPr>
              <a:t>l</a:t>
            </a:r>
            <a:r>
              <a:rPr lang="en-US" sz="1400" i="1" dirty="0" smtClean="0">
                <a:latin typeface="Times New Roman"/>
                <a:cs typeface="Times New Roman"/>
              </a:rPr>
              <a:t>y </a:t>
            </a:r>
            <a:r>
              <a:rPr lang="en-US" sz="1400" i="1" dirty="0">
                <a:latin typeface="Times New Roman"/>
                <a:cs typeface="Times New Roman"/>
              </a:rPr>
              <a:t>abu</a:t>
            </a:r>
            <a:r>
              <a:rPr lang="en-US" sz="1400" i="1" spc="-5" dirty="0">
                <a:latin typeface="Times New Roman"/>
                <a:cs typeface="Times New Roman"/>
              </a:rPr>
              <a:t>s</a:t>
            </a:r>
            <a:r>
              <a:rPr lang="en-US" sz="1400" i="1" spc="-10" dirty="0">
                <a:latin typeface="Times New Roman"/>
                <a:cs typeface="Times New Roman"/>
              </a:rPr>
              <a:t>i</a:t>
            </a:r>
            <a:r>
              <a:rPr lang="en-US" sz="1400" i="1" dirty="0">
                <a:latin typeface="Times New Roman"/>
                <a:cs typeface="Times New Roman"/>
              </a:rPr>
              <a:t>ng</a:t>
            </a:r>
            <a:r>
              <a:rPr lang="en-US" sz="1400" i="1" spc="125" dirty="0">
                <a:latin typeface="Times New Roman"/>
                <a:cs typeface="Times New Roman"/>
              </a:rPr>
              <a:t> </a:t>
            </a:r>
            <a:r>
              <a:rPr lang="en-US" sz="1400" i="1" dirty="0">
                <a:latin typeface="Times New Roman"/>
                <a:cs typeface="Times New Roman"/>
              </a:rPr>
              <a:t>ch</a:t>
            </a:r>
            <a:r>
              <a:rPr lang="en-US" sz="1400" i="1" spc="5" dirty="0">
                <a:latin typeface="Times New Roman"/>
                <a:cs typeface="Times New Roman"/>
              </a:rPr>
              <a:t>i</a:t>
            </a:r>
            <a:r>
              <a:rPr lang="en-US" sz="1400" i="1" spc="-10" dirty="0">
                <a:latin typeface="Times New Roman"/>
                <a:cs typeface="Times New Roman"/>
              </a:rPr>
              <a:t>l</a:t>
            </a:r>
            <a:r>
              <a:rPr lang="en-US" sz="1400" i="1" dirty="0">
                <a:latin typeface="Times New Roman"/>
                <a:cs typeface="Times New Roman"/>
              </a:rPr>
              <a:t>d</a:t>
            </a:r>
            <a:r>
              <a:rPr lang="en-US" sz="1400" i="1" spc="-5" dirty="0">
                <a:latin typeface="Times New Roman"/>
                <a:cs typeface="Times New Roman"/>
              </a:rPr>
              <a:t>r</a:t>
            </a:r>
            <a:r>
              <a:rPr lang="en-US" sz="1400" i="1" dirty="0">
                <a:latin typeface="Times New Roman"/>
                <a:cs typeface="Times New Roman"/>
              </a:rPr>
              <a:t>en.</a:t>
            </a:r>
            <a:r>
              <a:rPr lang="en-US" sz="1400" i="1" spc="135" dirty="0">
                <a:latin typeface="Times New Roman"/>
                <a:cs typeface="Times New Roman"/>
              </a:rPr>
              <a:t> </a:t>
            </a:r>
            <a:r>
              <a:rPr lang="en-US" sz="1400" i="1" spc="10" dirty="0">
                <a:latin typeface="Times New Roman"/>
                <a:cs typeface="Times New Roman"/>
              </a:rPr>
              <a:t>I</a:t>
            </a:r>
            <a:r>
              <a:rPr lang="en-US" sz="1400" i="1" dirty="0">
                <a:latin typeface="Times New Roman"/>
                <a:cs typeface="Times New Roman"/>
              </a:rPr>
              <a:t>f</a:t>
            </a:r>
            <a:r>
              <a:rPr lang="en-US" sz="1400" i="1" spc="114" dirty="0">
                <a:latin typeface="Times New Roman"/>
                <a:cs typeface="Times New Roman"/>
              </a:rPr>
              <a:t> </a:t>
            </a:r>
            <a:r>
              <a:rPr lang="en-US" sz="1400" i="1" spc="5" dirty="0">
                <a:latin typeface="Times New Roman"/>
                <a:cs typeface="Times New Roman"/>
              </a:rPr>
              <a:t>i</a:t>
            </a:r>
            <a:r>
              <a:rPr lang="en-US" sz="1400" i="1" dirty="0">
                <a:latin typeface="Times New Roman"/>
                <a:cs typeface="Times New Roman"/>
              </a:rPr>
              <a:t>t</a:t>
            </a:r>
            <a:r>
              <a:rPr lang="en-US" sz="1400" i="1" spc="114" dirty="0">
                <a:latin typeface="Times New Roman"/>
                <a:cs typeface="Times New Roman"/>
              </a:rPr>
              <a:t> </a:t>
            </a:r>
            <a:r>
              <a:rPr lang="en-US" sz="1400" i="1" dirty="0">
                <a:latin typeface="Times New Roman"/>
                <a:cs typeface="Times New Roman"/>
              </a:rPr>
              <a:t>happens </a:t>
            </a:r>
            <a:r>
              <a:rPr lang="en-US" sz="1400" i="1" spc="-10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o </a:t>
            </a:r>
            <a:r>
              <a:rPr lang="en-US" sz="1400" i="1" spc="-45" dirty="0">
                <a:latin typeface="Times New Roman"/>
                <a:cs typeface="Times New Roman"/>
              </a:rPr>
              <a:t> </a:t>
            </a:r>
            <a:r>
              <a:rPr lang="en-US" sz="1400" i="1" spc="-10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hem </a:t>
            </a:r>
            <a:r>
              <a:rPr lang="en-US" sz="1400" i="1" spc="-40" dirty="0">
                <a:latin typeface="Times New Roman"/>
                <a:cs typeface="Times New Roman"/>
              </a:rPr>
              <a:t> </a:t>
            </a:r>
            <a:r>
              <a:rPr lang="en-US" sz="1400" i="1" dirty="0">
                <a:latin typeface="Times New Roman"/>
                <a:cs typeface="Times New Roman"/>
              </a:rPr>
              <a:t>or </a:t>
            </a:r>
            <a:r>
              <a:rPr lang="en-US" sz="1400" i="1" spc="-50" dirty="0">
                <a:latin typeface="Times New Roman"/>
                <a:cs typeface="Times New Roman"/>
              </a:rPr>
              <a:t> </a:t>
            </a:r>
            <a:r>
              <a:rPr lang="en-US" sz="1400" i="1" dirty="0">
                <a:latin typeface="Times New Roman"/>
                <a:cs typeface="Times New Roman"/>
              </a:rPr>
              <a:t>a </a:t>
            </a:r>
            <a:r>
              <a:rPr lang="en-US" sz="1400" i="1" spc="-45" dirty="0">
                <a:latin typeface="Times New Roman"/>
                <a:cs typeface="Times New Roman"/>
              </a:rPr>
              <a:t> </a:t>
            </a:r>
            <a:r>
              <a:rPr lang="en-US" sz="1400" i="1" spc="-10" dirty="0">
                <a:latin typeface="Times New Roman"/>
                <a:cs typeface="Times New Roman"/>
              </a:rPr>
              <a:t>f</a:t>
            </a:r>
            <a:r>
              <a:rPr lang="en-US" sz="1400" i="1" spc="10" dirty="0">
                <a:latin typeface="Times New Roman"/>
                <a:cs typeface="Times New Roman"/>
              </a:rPr>
              <a:t>r</a:t>
            </a:r>
            <a:r>
              <a:rPr lang="en-US" sz="1400" i="1" spc="-10" dirty="0">
                <a:latin typeface="Times New Roman"/>
                <a:cs typeface="Times New Roman"/>
              </a:rPr>
              <a:t>i</a:t>
            </a:r>
            <a:r>
              <a:rPr lang="en-US" sz="1400" i="1" dirty="0">
                <a:latin typeface="Times New Roman"/>
                <a:cs typeface="Times New Roman"/>
              </a:rPr>
              <a:t>end </a:t>
            </a:r>
            <a:r>
              <a:rPr lang="en-US" sz="1400" i="1" spc="-45" dirty="0">
                <a:latin typeface="Times New Roman"/>
                <a:cs typeface="Times New Roman"/>
              </a:rPr>
              <a:t> </a:t>
            </a:r>
            <a:r>
              <a:rPr lang="en-US" sz="1400" i="1" dirty="0">
                <a:latin typeface="Times New Roman"/>
                <a:cs typeface="Times New Roman"/>
              </a:rPr>
              <a:t>of </a:t>
            </a:r>
            <a:r>
              <a:rPr lang="en-US" sz="1400" i="1" spc="-35" dirty="0">
                <a:latin typeface="Times New Roman"/>
                <a:cs typeface="Times New Roman"/>
              </a:rPr>
              <a:t> </a:t>
            </a:r>
            <a:r>
              <a:rPr lang="en-US" sz="1400" i="1" spc="-10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he</a:t>
            </a:r>
            <a:r>
              <a:rPr lang="en-US" sz="1400" i="1" spc="-15" dirty="0">
                <a:latin typeface="Times New Roman"/>
                <a:cs typeface="Times New Roman"/>
              </a:rPr>
              <a:t>i</a:t>
            </a:r>
            <a:r>
              <a:rPr lang="en-US" sz="1400" i="1" spc="10" dirty="0">
                <a:latin typeface="Times New Roman"/>
                <a:cs typeface="Times New Roman"/>
              </a:rPr>
              <a:t>r</a:t>
            </a:r>
            <a:r>
              <a:rPr lang="en-US" sz="1400" i="1" spc="-5" dirty="0">
                <a:latin typeface="Times New Roman"/>
                <a:cs typeface="Times New Roman"/>
              </a:rPr>
              <a:t>s</a:t>
            </a:r>
            <a:r>
              <a:rPr lang="en-US" sz="1400" i="1" dirty="0">
                <a:latin typeface="Times New Roman"/>
                <a:cs typeface="Times New Roman"/>
              </a:rPr>
              <a:t>, </a:t>
            </a:r>
            <a:r>
              <a:rPr lang="en-US" sz="1400" i="1" spc="-10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hey</a:t>
            </a:r>
            <a:r>
              <a:rPr lang="en-US" sz="1400" i="1" spc="25" dirty="0">
                <a:latin typeface="Times New Roman"/>
                <a:cs typeface="Times New Roman"/>
              </a:rPr>
              <a:t> </a:t>
            </a:r>
            <a:r>
              <a:rPr lang="en-US" sz="1400" i="1" spc="5" dirty="0">
                <a:latin typeface="Times New Roman"/>
                <a:cs typeface="Times New Roman"/>
              </a:rPr>
              <a:t>m</a:t>
            </a:r>
            <a:r>
              <a:rPr lang="en-US" sz="1400" i="1" dirty="0">
                <a:latin typeface="Times New Roman"/>
                <a:cs typeface="Times New Roman"/>
              </a:rPr>
              <a:t>u</a:t>
            </a:r>
            <a:r>
              <a:rPr lang="en-US" sz="1400" i="1" spc="-5" dirty="0">
                <a:latin typeface="Times New Roman"/>
                <a:cs typeface="Times New Roman"/>
              </a:rPr>
              <a:t>s</a:t>
            </a:r>
            <a:r>
              <a:rPr lang="en-US" sz="1400" i="1" dirty="0">
                <a:latin typeface="Times New Roman"/>
                <a:cs typeface="Times New Roman"/>
              </a:rPr>
              <a:t>t</a:t>
            </a:r>
            <a:r>
              <a:rPr lang="en-US" sz="1400" i="1" spc="35" dirty="0">
                <a:latin typeface="Times New Roman"/>
                <a:cs typeface="Times New Roman"/>
              </a:rPr>
              <a:t> </a:t>
            </a:r>
            <a:r>
              <a:rPr lang="en-US" sz="1400" i="1" dirty="0">
                <a:latin typeface="Times New Roman"/>
                <a:cs typeface="Times New Roman"/>
              </a:rPr>
              <a:t>get</a:t>
            </a:r>
            <a:r>
              <a:rPr lang="en-US" sz="1400" i="1" spc="15" dirty="0">
                <a:latin typeface="Times New Roman"/>
                <a:cs typeface="Times New Roman"/>
              </a:rPr>
              <a:t> h</a:t>
            </a:r>
            <a:r>
              <a:rPr lang="en-US" sz="1400" i="1" dirty="0">
                <a:latin typeface="Times New Roman"/>
                <a:cs typeface="Times New Roman"/>
              </a:rPr>
              <a:t>e</a:t>
            </a:r>
            <a:r>
              <a:rPr lang="en-US" sz="1400" i="1" spc="-15" dirty="0">
                <a:latin typeface="Times New Roman"/>
                <a:cs typeface="Times New Roman"/>
              </a:rPr>
              <a:t>l</a:t>
            </a:r>
            <a:r>
              <a:rPr lang="en-US" sz="1400" i="1" dirty="0">
                <a:latin typeface="Times New Roman"/>
                <a:cs typeface="Times New Roman"/>
              </a:rPr>
              <a:t>p.</a:t>
            </a:r>
            <a:r>
              <a:rPr lang="en-US" sz="1400" i="1" spc="35" dirty="0">
                <a:latin typeface="Times New Roman"/>
                <a:cs typeface="Times New Roman"/>
              </a:rPr>
              <a:t> </a:t>
            </a:r>
            <a:r>
              <a:rPr lang="en-US" sz="1400" i="1" dirty="0">
                <a:latin typeface="Times New Roman"/>
                <a:cs typeface="Times New Roman"/>
              </a:rPr>
              <a:t>Even</a:t>
            </a:r>
            <a:r>
              <a:rPr lang="en-US" sz="1400" i="1" spc="40" dirty="0">
                <a:latin typeface="Times New Roman"/>
                <a:cs typeface="Times New Roman"/>
              </a:rPr>
              <a:t> </a:t>
            </a:r>
            <a:r>
              <a:rPr lang="en-US" sz="1400" i="1" spc="-10" dirty="0">
                <a:latin typeface="Times New Roman"/>
                <a:cs typeface="Times New Roman"/>
              </a:rPr>
              <a:t>i</a:t>
            </a:r>
            <a:r>
              <a:rPr lang="en-US" sz="1400" i="1" dirty="0">
                <a:latin typeface="Times New Roman"/>
                <a:cs typeface="Times New Roman"/>
              </a:rPr>
              <a:t>f</a:t>
            </a:r>
            <a:r>
              <a:rPr lang="en-US" sz="1400" i="1" spc="35" dirty="0">
                <a:latin typeface="Times New Roman"/>
                <a:cs typeface="Times New Roman"/>
              </a:rPr>
              <a:t> </a:t>
            </a:r>
            <a:r>
              <a:rPr lang="en-US" sz="1400" i="1" spc="-10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hey a</a:t>
            </a:r>
            <a:r>
              <a:rPr lang="en-US" sz="1400" i="1" spc="-5" dirty="0">
                <a:latin typeface="Times New Roman"/>
                <a:cs typeface="Times New Roman"/>
              </a:rPr>
              <a:t>r</a:t>
            </a:r>
            <a:r>
              <a:rPr lang="en-US" sz="1400" i="1" dirty="0">
                <a:latin typeface="Times New Roman"/>
                <a:cs typeface="Times New Roman"/>
              </a:rPr>
              <a:t>e</a:t>
            </a:r>
            <a:r>
              <a:rPr lang="en-US" sz="1400" i="1" spc="165" dirty="0">
                <a:latin typeface="Times New Roman"/>
                <a:cs typeface="Times New Roman"/>
              </a:rPr>
              <a:t> </a:t>
            </a:r>
            <a:r>
              <a:rPr lang="en-US" sz="1400" i="1" dirty="0">
                <a:latin typeface="Times New Roman"/>
                <a:cs typeface="Times New Roman"/>
              </a:rPr>
              <a:t>not</a:t>
            </a:r>
            <a:r>
              <a:rPr lang="en-US" sz="1400" i="1" spc="155" dirty="0">
                <a:latin typeface="Times New Roman"/>
                <a:cs typeface="Times New Roman"/>
              </a:rPr>
              <a:t> </a:t>
            </a:r>
            <a:r>
              <a:rPr lang="en-US" sz="1400" i="1" spc="15" dirty="0">
                <a:latin typeface="Times New Roman"/>
                <a:cs typeface="Times New Roman"/>
              </a:rPr>
              <a:t>b</a:t>
            </a:r>
            <a:r>
              <a:rPr lang="en-US" sz="1400" i="1" dirty="0">
                <a:latin typeface="Times New Roman"/>
                <a:cs typeface="Times New Roman"/>
              </a:rPr>
              <a:t>e</a:t>
            </a:r>
            <a:r>
              <a:rPr lang="en-US" sz="1400" i="1" spc="-15" dirty="0">
                <a:latin typeface="Times New Roman"/>
                <a:cs typeface="Times New Roman"/>
              </a:rPr>
              <a:t>l</a:t>
            </a:r>
            <a:r>
              <a:rPr lang="en-US" sz="1400" i="1" spc="-10" dirty="0">
                <a:latin typeface="Times New Roman"/>
                <a:cs typeface="Times New Roman"/>
              </a:rPr>
              <a:t>i</a:t>
            </a:r>
            <a:r>
              <a:rPr lang="en-US" sz="1400" i="1" spc="15" dirty="0">
                <a:latin typeface="Times New Roman"/>
                <a:cs typeface="Times New Roman"/>
              </a:rPr>
              <a:t>e</a:t>
            </a:r>
            <a:r>
              <a:rPr lang="en-US" sz="1400" i="1" dirty="0">
                <a:latin typeface="Times New Roman"/>
                <a:cs typeface="Times New Roman"/>
              </a:rPr>
              <a:t>ved</a:t>
            </a:r>
            <a:r>
              <a:rPr lang="en-US" sz="1400" i="1" spc="165" dirty="0">
                <a:latin typeface="Times New Roman"/>
                <a:cs typeface="Times New Roman"/>
              </a:rPr>
              <a:t> </a:t>
            </a:r>
            <a:r>
              <a:rPr lang="en-US" sz="1400" i="1" spc="-10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he </a:t>
            </a:r>
            <a:r>
              <a:rPr lang="en-US" sz="1400" i="1" spc="-170" dirty="0">
                <a:latin typeface="Times New Roman"/>
                <a:cs typeface="Times New Roman"/>
              </a:rPr>
              <a:t> </a:t>
            </a:r>
            <a:r>
              <a:rPr lang="en-US" sz="1400" i="1" spc="5" dirty="0">
                <a:latin typeface="Times New Roman"/>
                <a:cs typeface="Times New Roman"/>
              </a:rPr>
              <a:t>f</a:t>
            </a:r>
            <a:r>
              <a:rPr lang="en-US" sz="1400" i="1" spc="-10" dirty="0">
                <a:latin typeface="Times New Roman"/>
                <a:cs typeface="Times New Roman"/>
              </a:rPr>
              <a:t>i</a:t>
            </a:r>
            <a:r>
              <a:rPr lang="en-US" sz="1400" i="1" spc="-5" dirty="0">
                <a:latin typeface="Times New Roman"/>
                <a:cs typeface="Times New Roman"/>
              </a:rPr>
              <a:t>r</a:t>
            </a:r>
            <a:r>
              <a:rPr lang="en-US" sz="1400" i="1" spc="10" dirty="0">
                <a:latin typeface="Times New Roman"/>
                <a:cs typeface="Times New Roman"/>
              </a:rPr>
              <a:t>s</a:t>
            </a:r>
            <a:r>
              <a:rPr lang="en-US" sz="1400" i="1" dirty="0">
                <a:latin typeface="Times New Roman"/>
                <a:cs typeface="Times New Roman"/>
              </a:rPr>
              <a:t>t</a:t>
            </a:r>
            <a:r>
              <a:rPr lang="en-US" sz="1400" i="1" spc="155" dirty="0">
                <a:latin typeface="Times New Roman"/>
                <a:cs typeface="Times New Roman"/>
              </a:rPr>
              <a:t> </a:t>
            </a:r>
            <a:r>
              <a:rPr lang="en-US" sz="1400" i="1" spc="5" dirty="0">
                <a:latin typeface="Times New Roman"/>
                <a:cs typeface="Times New Roman"/>
              </a:rPr>
              <a:t>t</a:t>
            </a:r>
            <a:r>
              <a:rPr lang="en-US" sz="1400" i="1" spc="-10" dirty="0">
                <a:latin typeface="Times New Roman"/>
                <a:cs typeface="Times New Roman"/>
              </a:rPr>
              <a:t>i</a:t>
            </a:r>
            <a:r>
              <a:rPr lang="en-US" sz="1400" i="1" spc="5" dirty="0">
                <a:latin typeface="Times New Roman"/>
                <a:cs typeface="Times New Roman"/>
              </a:rPr>
              <a:t>m</a:t>
            </a:r>
            <a:r>
              <a:rPr lang="en-US" sz="1400" i="1" dirty="0">
                <a:latin typeface="Times New Roman"/>
                <a:cs typeface="Times New Roman"/>
              </a:rPr>
              <a:t>e, </a:t>
            </a:r>
            <a:r>
              <a:rPr lang="en-US" sz="1400" i="1" spc="-10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hey</a:t>
            </a:r>
            <a:r>
              <a:rPr lang="en-US" sz="1400" i="1" spc="105" dirty="0">
                <a:latin typeface="Times New Roman"/>
                <a:cs typeface="Times New Roman"/>
              </a:rPr>
              <a:t> </a:t>
            </a:r>
            <a:r>
              <a:rPr lang="en-US" sz="1400" i="1" dirty="0">
                <a:latin typeface="Times New Roman"/>
                <a:cs typeface="Times New Roman"/>
              </a:rPr>
              <a:t>need</a:t>
            </a:r>
            <a:r>
              <a:rPr lang="en-US" sz="1400" i="1" spc="105" dirty="0">
                <a:latin typeface="Times New Roman"/>
                <a:cs typeface="Times New Roman"/>
              </a:rPr>
              <a:t> </a:t>
            </a:r>
            <a:r>
              <a:rPr lang="en-US" sz="1400" i="1" spc="-10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o</a:t>
            </a:r>
            <a:r>
              <a:rPr lang="en-US" sz="1400" i="1" spc="105" dirty="0">
                <a:latin typeface="Times New Roman"/>
                <a:cs typeface="Times New Roman"/>
              </a:rPr>
              <a:t> </a:t>
            </a:r>
            <a:r>
              <a:rPr lang="en-US" sz="1400" i="1" dirty="0">
                <a:latin typeface="Times New Roman"/>
                <a:cs typeface="Times New Roman"/>
              </a:rPr>
              <a:t>ke</a:t>
            </a:r>
            <a:r>
              <a:rPr lang="en-US" sz="1400" i="1" spc="-5" dirty="0">
                <a:latin typeface="Times New Roman"/>
                <a:cs typeface="Times New Roman"/>
              </a:rPr>
              <a:t>e</a:t>
            </a:r>
            <a:r>
              <a:rPr lang="en-US" sz="1400" i="1" dirty="0">
                <a:latin typeface="Times New Roman"/>
                <a:cs typeface="Times New Roman"/>
              </a:rPr>
              <a:t>p</a:t>
            </a:r>
            <a:r>
              <a:rPr lang="en-US" sz="1400" i="1" spc="105" dirty="0">
                <a:latin typeface="Times New Roman"/>
                <a:cs typeface="Times New Roman"/>
              </a:rPr>
              <a:t> </a:t>
            </a:r>
            <a:r>
              <a:rPr lang="en-US" sz="1400" i="1" spc="-10" dirty="0">
                <a:latin typeface="Times New Roman"/>
                <a:cs typeface="Times New Roman"/>
              </a:rPr>
              <a:t>l</a:t>
            </a:r>
            <a:r>
              <a:rPr lang="en-US" sz="1400" i="1" dirty="0">
                <a:latin typeface="Times New Roman"/>
                <a:cs typeface="Times New Roman"/>
              </a:rPr>
              <a:t>oo</a:t>
            </a:r>
            <a:r>
              <a:rPr lang="en-US" sz="1400" i="1" spc="15" dirty="0">
                <a:latin typeface="Times New Roman"/>
                <a:cs typeface="Times New Roman"/>
              </a:rPr>
              <a:t>k</a:t>
            </a:r>
            <a:r>
              <a:rPr lang="en-US" sz="1400" i="1" spc="-10" dirty="0">
                <a:latin typeface="Times New Roman"/>
                <a:cs typeface="Times New Roman"/>
              </a:rPr>
              <a:t>i</a:t>
            </a:r>
            <a:r>
              <a:rPr lang="en-US" sz="1400" i="1" dirty="0">
                <a:latin typeface="Times New Roman"/>
                <a:cs typeface="Times New Roman"/>
              </a:rPr>
              <a:t>ng</a:t>
            </a:r>
            <a:r>
              <a:rPr lang="en-US" sz="1400" i="1" spc="105" dirty="0">
                <a:latin typeface="Times New Roman"/>
                <a:cs typeface="Times New Roman"/>
              </a:rPr>
              <a:t> </a:t>
            </a:r>
            <a:r>
              <a:rPr lang="en-US" sz="1400" i="1" dirty="0">
                <a:latin typeface="Times New Roman"/>
                <a:cs typeface="Times New Roman"/>
              </a:rPr>
              <a:t>un</a:t>
            </a:r>
            <a:r>
              <a:rPr lang="en-US" sz="1400" i="1" spc="5" dirty="0">
                <a:latin typeface="Times New Roman"/>
                <a:cs typeface="Times New Roman"/>
              </a:rPr>
              <a:t>t</a:t>
            </a:r>
            <a:r>
              <a:rPr lang="en-US" sz="1400" i="1" spc="-10" dirty="0">
                <a:latin typeface="Times New Roman"/>
                <a:cs typeface="Times New Roman"/>
              </a:rPr>
              <a:t>i</a:t>
            </a:r>
            <a:r>
              <a:rPr lang="en-US" sz="1400" i="1" dirty="0">
                <a:latin typeface="Times New Roman"/>
                <a:cs typeface="Times New Roman"/>
              </a:rPr>
              <a:t>l </a:t>
            </a:r>
            <a:r>
              <a:rPr lang="en-US" sz="1400" i="1" spc="-10" dirty="0">
                <a:latin typeface="Times New Roman"/>
                <a:cs typeface="Times New Roman"/>
              </a:rPr>
              <a:t>t</a:t>
            </a:r>
            <a:r>
              <a:rPr lang="en-US" sz="1400" i="1" dirty="0">
                <a:latin typeface="Times New Roman"/>
                <a:cs typeface="Times New Roman"/>
              </a:rPr>
              <a:t>hey</a:t>
            </a:r>
            <a:r>
              <a:rPr lang="en-US" sz="1400" i="1" spc="5" dirty="0">
                <a:latin typeface="Times New Roman"/>
                <a:cs typeface="Times New Roman"/>
              </a:rPr>
              <a:t> </a:t>
            </a:r>
            <a:r>
              <a:rPr lang="en-US" sz="1400" i="1" dirty="0">
                <a:latin typeface="Times New Roman"/>
                <a:cs typeface="Times New Roman"/>
              </a:rPr>
              <a:t>get</a:t>
            </a:r>
            <a:r>
              <a:rPr lang="en-US" sz="1400" i="1" spc="-5" dirty="0">
                <a:latin typeface="Times New Roman"/>
                <a:cs typeface="Times New Roman"/>
              </a:rPr>
              <a:t> </a:t>
            </a:r>
            <a:r>
              <a:rPr lang="en-US" sz="1400" i="1" dirty="0">
                <a:latin typeface="Times New Roman"/>
                <a:cs typeface="Times New Roman"/>
              </a:rPr>
              <a:t>he</a:t>
            </a:r>
            <a:r>
              <a:rPr lang="en-US" sz="1400" i="1" spc="-15" dirty="0">
                <a:latin typeface="Times New Roman"/>
                <a:cs typeface="Times New Roman"/>
              </a:rPr>
              <a:t>l</a:t>
            </a:r>
            <a:r>
              <a:rPr lang="en-US" sz="1400" i="1" dirty="0">
                <a:latin typeface="Times New Roman"/>
                <a:cs typeface="Times New Roman"/>
              </a:rPr>
              <a:t>p.</a:t>
            </a:r>
            <a:endParaRPr lang="en-US" sz="1400" dirty="0">
              <a:latin typeface="Times New Roman"/>
              <a:cs typeface="Times New Roman"/>
            </a:endParaRPr>
          </a:p>
          <a:p>
            <a:pPr marL="298450" marR="13335" indent="-285750">
              <a:lnSpc>
                <a:spcPts val="1620"/>
              </a:lnSpc>
              <a:buFont typeface="Wingdings" panose="05000000000000000000" pitchFamily="2" charset="2"/>
              <a:buChar char="§"/>
            </a:pP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758574" y="5658790"/>
            <a:ext cx="2689859" cy="0"/>
          </a:xfrm>
          <a:custGeom>
            <a:avLst/>
            <a:gdLst/>
            <a:ahLst/>
            <a:cxnLst/>
            <a:rect l="l" t="t" r="r" b="b"/>
            <a:pathLst>
              <a:path w="2689859">
                <a:moveTo>
                  <a:pt x="0" y="0"/>
                </a:moveTo>
                <a:lnTo>
                  <a:pt x="2689859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81433" y="2521890"/>
            <a:ext cx="0" cy="3114040"/>
          </a:xfrm>
          <a:custGeom>
            <a:avLst/>
            <a:gdLst/>
            <a:ahLst/>
            <a:cxnLst/>
            <a:rect l="l" t="t" r="r" b="b"/>
            <a:pathLst>
              <a:path h="3114040">
                <a:moveTo>
                  <a:pt x="0" y="0"/>
                </a:moveTo>
                <a:lnTo>
                  <a:pt x="0" y="311404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58574" y="2499030"/>
            <a:ext cx="2689859" cy="0"/>
          </a:xfrm>
          <a:custGeom>
            <a:avLst/>
            <a:gdLst/>
            <a:ahLst/>
            <a:cxnLst/>
            <a:rect l="l" t="t" r="r" b="b"/>
            <a:pathLst>
              <a:path w="2689859">
                <a:moveTo>
                  <a:pt x="0" y="0"/>
                </a:moveTo>
                <a:lnTo>
                  <a:pt x="2689859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425574" y="2521255"/>
            <a:ext cx="0" cy="3114040"/>
          </a:xfrm>
          <a:custGeom>
            <a:avLst/>
            <a:gdLst/>
            <a:ahLst/>
            <a:cxnLst/>
            <a:rect l="l" t="t" r="r" b="b"/>
            <a:pathLst>
              <a:path h="3114040">
                <a:moveTo>
                  <a:pt x="0" y="0"/>
                </a:moveTo>
                <a:lnTo>
                  <a:pt x="0" y="311404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819533" y="5613070"/>
            <a:ext cx="2567940" cy="0"/>
          </a:xfrm>
          <a:custGeom>
            <a:avLst/>
            <a:gdLst/>
            <a:ahLst/>
            <a:cxnLst/>
            <a:rect l="l" t="t" r="r" b="b"/>
            <a:pathLst>
              <a:path w="2567940">
                <a:moveTo>
                  <a:pt x="0" y="0"/>
                </a:moveTo>
                <a:lnTo>
                  <a:pt x="256794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27154" y="2552370"/>
            <a:ext cx="0" cy="3060700"/>
          </a:xfrm>
          <a:custGeom>
            <a:avLst/>
            <a:gdLst/>
            <a:ahLst/>
            <a:cxnLst/>
            <a:rect l="l" t="t" r="r" b="b"/>
            <a:pathLst>
              <a:path h="3060700">
                <a:moveTo>
                  <a:pt x="0" y="0"/>
                </a:moveTo>
                <a:lnTo>
                  <a:pt x="0" y="306070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819533" y="2544749"/>
            <a:ext cx="2567940" cy="0"/>
          </a:xfrm>
          <a:custGeom>
            <a:avLst/>
            <a:gdLst/>
            <a:ahLst/>
            <a:cxnLst/>
            <a:rect l="l" t="t" r="r" b="b"/>
            <a:pathLst>
              <a:path w="2567940">
                <a:moveTo>
                  <a:pt x="0" y="0"/>
                </a:moveTo>
                <a:lnTo>
                  <a:pt x="256794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379854" y="2551734"/>
            <a:ext cx="0" cy="3053080"/>
          </a:xfrm>
          <a:custGeom>
            <a:avLst/>
            <a:gdLst/>
            <a:ahLst/>
            <a:cxnLst/>
            <a:rect l="l" t="t" r="r" b="b"/>
            <a:pathLst>
              <a:path h="3053079">
                <a:moveTo>
                  <a:pt x="0" y="0"/>
                </a:moveTo>
                <a:lnTo>
                  <a:pt x="0" y="305308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765683" y="2631998"/>
            <a:ext cx="678815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b="1" spc="5" dirty="0" smtClean="0">
                <a:solidFill>
                  <a:srgbClr val="006FC0"/>
                </a:solidFill>
                <a:latin typeface="Times New Roman"/>
                <a:cs typeface="Times New Roman"/>
              </a:rPr>
              <a:t>A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n</a:t>
            </a:r>
            <a:r>
              <a:rPr sz="1400" b="1" spc="-25" dirty="0" smtClean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r>
              <a:rPr sz="1400" b="1" spc="25" dirty="0" smtClean="0">
                <a:solidFill>
                  <a:srgbClr val="006FC0"/>
                </a:solidFill>
                <a:latin typeface="Times New Roman"/>
                <a:cs typeface="Times New Roman"/>
              </a:rPr>
              <a:t>w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e</a:t>
            </a:r>
            <a:r>
              <a:rPr sz="1400" b="1" spc="-5" dirty="0" smtClean="0">
                <a:solidFill>
                  <a:srgbClr val="006FC0"/>
                </a:solidFill>
                <a:latin typeface="Times New Roman"/>
                <a:cs typeface="Times New Roman"/>
              </a:rPr>
              <a:t>r</a:t>
            </a:r>
            <a:r>
              <a:rPr sz="1400" b="1" spc="0" dirty="0" smtClean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976946" y="3087484"/>
            <a:ext cx="2380047" cy="62949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sz="1400" dirty="0" smtClean="0">
                <a:latin typeface="Times New Roman"/>
                <a:cs typeface="Times New Roman"/>
              </a:rPr>
              <a:t>Pe</a:t>
            </a:r>
            <a:r>
              <a:rPr sz="1400" spc="-20" dirty="0" smtClean="0">
                <a:latin typeface="Times New Roman"/>
                <a:cs typeface="Times New Roman"/>
              </a:rPr>
              <a:t>o</a:t>
            </a:r>
            <a:r>
              <a:rPr sz="1400" spc="15" dirty="0" smtClean="0">
                <a:latin typeface="Times New Roman"/>
                <a:cs typeface="Times New Roman"/>
              </a:rPr>
              <a:t>p</a:t>
            </a:r>
            <a:r>
              <a:rPr sz="1400" spc="-10" dirty="0" smtClean="0">
                <a:latin typeface="Times New Roman"/>
                <a:cs typeface="Times New Roman"/>
              </a:rPr>
              <a:t>l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 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0" dirty="0" smtClean="0">
                <a:latin typeface="Times New Roman"/>
                <a:cs typeface="Times New Roman"/>
              </a:rPr>
              <a:t>e</a:t>
            </a:r>
            <a:r>
              <a:rPr sz="1400" spc="-15" dirty="0" smtClean="0">
                <a:latin typeface="Times New Roman"/>
                <a:cs typeface="Times New Roman"/>
              </a:rPr>
              <a:t>l</a:t>
            </a:r>
            <a:r>
              <a:rPr sz="1400" spc="15" dirty="0" smtClean="0">
                <a:latin typeface="Times New Roman"/>
                <a:cs typeface="Times New Roman"/>
              </a:rPr>
              <a:t>p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0" dirty="0" smtClean="0">
                <a:latin typeface="Times New Roman"/>
                <a:cs typeface="Times New Roman"/>
              </a:rPr>
              <a:t>d</a:t>
            </a:r>
            <a:r>
              <a:rPr sz="1400" spc="5" dirty="0" smtClean="0">
                <a:latin typeface="Times New Roman"/>
                <a:cs typeface="Times New Roman"/>
              </a:rPr>
              <a:t> </a:t>
            </a:r>
            <a:r>
              <a:rPr sz="1400" spc="-10" dirty="0" smtClean="0">
                <a:latin typeface="Times New Roman"/>
                <a:cs typeface="Times New Roman"/>
              </a:rPr>
              <a:t>t</a:t>
            </a:r>
            <a:r>
              <a:rPr sz="1400" spc="15" dirty="0" smtClean="0">
                <a:latin typeface="Times New Roman"/>
                <a:cs typeface="Times New Roman"/>
              </a:rPr>
              <a:t>h</a:t>
            </a:r>
            <a:r>
              <a:rPr sz="1400" spc="-25" dirty="0" smtClean="0">
                <a:latin typeface="Times New Roman"/>
                <a:cs typeface="Times New Roman"/>
              </a:rPr>
              <a:t>e</a:t>
            </a:r>
            <a:r>
              <a:rPr sz="1400" spc="-10" dirty="0" smtClean="0">
                <a:latin typeface="Times New Roman"/>
                <a:cs typeface="Times New Roman"/>
              </a:rPr>
              <a:t>m</a:t>
            </a:r>
            <a:r>
              <a:rPr sz="1400" spc="0" dirty="0" smtClean="0">
                <a:latin typeface="Times New Roman"/>
                <a:cs typeface="Times New Roman"/>
              </a:rPr>
              <a:t>.</a:t>
            </a:r>
            <a:endParaRPr lang="en-US" sz="1400" spc="0" dirty="0" smtClean="0">
              <a:latin typeface="Times New Roman"/>
              <a:cs typeface="Times New Roman"/>
            </a:endParaRPr>
          </a:p>
          <a:p>
            <a:pPr marL="298450" indent="-285750">
              <a:buFont typeface="Wingdings" panose="05000000000000000000" pitchFamily="2" charset="2"/>
              <a:buChar char="§"/>
            </a:pPr>
            <a:r>
              <a:rPr lang="en-US" sz="1400" spc="-20" dirty="0" smtClean="0">
                <a:latin typeface="Times New Roman"/>
                <a:cs typeface="Times New Roman"/>
              </a:rPr>
              <a:t>T</a:t>
            </a:r>
            <a:r>
              <a:rPr lang="en-US" sz="1400" spc="15" dirty="0" smtClean="0">
                <a:latin typeface="Times New Roman"/>
                <a:cs typeface="Times New Roman"/>
              </a:rPr>
              <a:t>h</a:t>
            </a:r>
            <a:r>
              <a:rPr lang="en-US" sz="1400" dirty="0" smtClean="0">
                <a:latin typeface="Times New Roman"/>
                <a:cs typeface="Times New Roman"/>
              </a:rPr>
              <a:t>e </a:t>
            </a:r>
            <a:r>
              <a:rPr lang="en-US" sz="1400" spc="15" dirty="0" smtClean="0">
                <a:latin typeface="Times New Roman"/>
                <a:cs typeface="Times New Roman"/>
              </a:rPr>
              <a:t>p</a:t>
            </a:r>
            <a:r>
              <a:rPr lang="en-US" sz="1400" dirty="0" smtClean="0">
                <a:latin typeface="Times New Roman"/>
                <a:cs typeface="Times New Roman"/>
              </a:rPr>
              <a:t>e</a:t>
            </a:r>
            <a:r>
              <a:rPr lang="en-US" sz="1400" spc="-10" dirty="0" smtClean="0">
                <a:latin typeface="Times New Roman"/>
                <a:cs typeface="Times New Roman"/>
              </a:rPr>
              <a:t>r</a:t>
            </a:r>
            <a:r>
              <a:rPr lang="en-US" sz="1400" spc="10" dirty="0" smtClean="0">
                <a:latin typeface="Times New Roman"/>
                <a:cs typeface="Times New Roman"/>
              </a:rPr>
              <a:t>s</a:t>
            </a:r>
            <a:r>
              <a:rPr lang="en-US" sz="1400" spc="-20" dirty="0" smtClean="0">
                <a:latin typeface="Times New Roman"/>
                <a:cs typeface="Times New Roman"/>
              </a:rPr>
              <a:t>o</a:t>
            </a:r>
            <a:r>
              <a:rPr lang="en-US" sz="1400" dirty="0" smtClean="0">
                <a:latin typeface="Times New Roman"/>
                <a:cs typeface="Times New Roman"/>
              </a:rPr>
              <a:t>n </a:t>
            </a:r>
            <a:r>
              <a:rPr lang="en-US" sz="1400" spc="5" dirty="0" smtClean="0">
                <a:latin typeface="Times New Roman"/>
                <a:cs typeface="Times New Roman"/>
              </a:rPr>
              <a:t>w</a:t>
            </a:r>
            <a:r>
              <a:rPr lang="en-US" sz="1400" spc="15" dirty="0" smtClean="0">
                <a:latin typeface="Times New Roman"/>
                <a:cs typeface="Times New Roman"/>
              </a:rPr>
              <a:t>h</a:t>
            </a:r>
            <a:r>
              <a:rPr lang="en-US" sz="1400" dirty="0" smtClean="0">
                <a:latin typeface="Times New Roman"/>
                <a:cs typeface="Times New Roman"/>
              </a:rPr>
              <a:t>o tricked </a:t>
            </a:r>
            <a:r>
              <a:rPr lang="en-US" sz="1400" spc="-10" dirty="0" smtClean="0">
                <a:latin typeface="Times New Roman"/>
                <a:cs typeface="Times New Roman"/>
              </a:rPr>
              <a:t>t</a:t>
            </a:r>
            <a:r>
              <a:rPr lang="en-US" sz="1400" spc="15" dirty="0" smtClean="0">
                <a:latin typeface="Times New Roman"/>
                <a:cs typeface="Times New Roman"/>
              </a:rPr>
              <a:t>h</a:t>
            </a:r>
            <a:r>
              <a:rPr lang="en-US" sz="1400" spc="-25" dirty="0" smtClean="0">
                <a:latin typeface="Times New Roman"/>
                <a:cs typeface="Times New Roman"/>
              </a:rPr>
              <a:t>e</a:t>
            </a:r>
            <a:r>
              <a:rPr lang="en-US" sz="1400" dirty="0" smtClean="0">
                <a:latin typeface="Times New Roman"/>
                <a:cs typeface="Times New Roman"/>
              </a:rPr>
              <a:t>m</a:t>
            </a:r>
            <a:r>
              <a:rPr lang="en-US" sz="1400" spc="-5" dirty="0" smtClean="0">
                <a:latin typeface="Times New Roman"/>
                <a:cs typeface="Times New Roman"/>
              </a:rPr>
              <a:t> </a:t>
            </a:r>
            <a:r>
              <a:rPr lang="en-US" sz="1400" spc="5" dirty="0">
                <a:latin typeface="Times New Roman"/>
                <a:cs typeface="Times New Roman"/>
              </a:rPr>
              <a:t>w</a:t>
            </a:r>
            <a:r>
              <a:rPr lang="en-US" sz="1400" dirty="0">
                <a:latin typeface="Times New Roman"/>
                <a:cs typeface="Times New Roman"/>
              </a:rPr>
              <a:t>as pun</a:t>
            </a:r>
            <a:r>
              <a:rPr lang="en-US" sz="1400" spc="-10" dirty="0">
                <a:latin typeface="Times New Roman"/>
                <a:cs typeface="Times New Roman"/>
              </a:rPr>
              <a:t>i</a:t>
            </a:r>
            <a:r>
              <a:rPr lang="en-US" sz="1400" spc="-5" dirty="0">
                <a:latin typeface="Times New Roman"/>
                <a:cs typeface="Times New Roman"/>
              </a:rPr>
              <a:t>s</a:t>
            </a:r>
            <a:r>
              <a:rPr lang="en-US" sz="1400" spc="15" dirty="0">
                <a:latin typeface="Times New Roman"/>
                <a:cs typeface="Times New Roman"/>
              </a:rPr>
              <a:t>h</a:t>
            </a:r>
            <a:r>
              <a:rPr lang="en-US" sz="1400" spc="-25" dirty="0">
                <a:latin typeface="Times New Roman"/>
                <a:cs typeface="Times New Roman"/>
              </a:rPr>
              <a:t>e</a:t>
            </a:r>
            <a:r>
              <a:rPr lang="en-US" sz="1400" dirty="0">
                <a:latin typeface="Times New Roman"/>
                <a:cs typeface="Times New Roman"/>
              </a:rPr>
              <a:t>d.</a:t>
            </a:r>
          </a:p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40" name="Picture 39" descr="20170817205817_00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72" y="451726"/>
            <a:ext cx="2160137" cy="1527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393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817205817_00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444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75074" y="544829"/>
            <a:ext cx="5274609" cy="144331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 marR="3903777" algn="just"/>
            <a:r>
              <a:rPr sz="1235" b="1" spc="-18" dirty="0">
                <a:solidFill>
                  <a:srgbClr val="C00000"/>
                </a:solidFill>
                <a:latin typeface="Times New Roman"/>
                <a:cs typeface="Times New Roman"/>
              </a:rPr>
              <a:t>P</a:t>
            </a:r>
            <a:r>
              <a:rPr sz="123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235" b="1" spc="13" dirty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123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ure</a:t>
            </a:r>
            <a:r>
              <a:rPr sz="1235" b="1" spc="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2:</a:t>
            </a:r>
            <a:r>
              <a:rPr sz="1235" b="1" spc="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1235" b="1" spc="4" dirty="0" smtClean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235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choo</a:t>
            </a:r>
            <a:r>
              <a:rPr sz="1235" b="1" spc="-9" dirty="0" smtClean="0">
                <a:solidFill>
                  <a:srgbClr val="C00000"/>
                </a:solidFill>
                <a:latin typeface="Times New Roman"/>
                <a:cs typeface="Times New Roman"/>
              </a:rPr>
              <a:t>l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.</a:t>
            </a:r>
            <a:endParaRPr sz="1235" dirty="0">
              <a:latin typeface="Times New Roman"/>
              <a:cs typeface="Times New Roman"/>
            </a:endParaRPr>
          </a:p>
          <a:p>
            <a:pPr>
              <a:lnSpc>
                <a:spcPts val="882"/>
              </a:lnSpc>
            </a:pPr>
            <a:endParaRPr sz="882" dirty="0"/>
          </a:p>
          <a:p>
            <a:pPr>
              <a:lnSpc>
                <a:spcPts val="1235"/>
              </a:lnSpc>
              <a:spcBef>
                <a:spcPts val="18"/>
              </a:spcBef>
            </a:pPr>
            <a:endParaRPr sz="1235" dirty="0"/>
          </a:p>
          <a:p>
            <a:pPr marL="11206" marR="4841199" algn="just"/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23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o</a:t>
            </a:r>
            <a:r>
              <a:rPr sz="1235" b="1" spc="-4" dirty="0">
                <a:solidFill>
                  <a:srgbClr val="C00000"/>
                </a:solidFill>
                <a:latin typeface="Times New Roman"/>
                <a:cs typeface="Times New Roman"/>
              </a:rPr>
              <a:t>r</a:t>
            </a:r>
            <a:r>
              <a:rPr sz="1235" b="1" spc="18" dirty="0">
                <a:solidFill>
                  <a:srgbClr val="C00000"/>
                </a:solidFill>
                <a:latin typeface="Times New Roman"/>
                <a:cs typeface="Times New Roman"/>
              </a:rPr>
              <a:t>y:</a:t>
            </a:r>
            <a:endParaRPr sz="1235" dirty="0">
              <a:latin typeface="Times New Roman"/>
              <a:cs typeface="Times New Roman"/>
            </a:endParaRPr>
          </a:p>
          <a:p>
            <a:pPr>
              <a:lnSpc>
                <a:spcPts val="485"/>
              </a:lnSpc>
            </a:pPr>
            <a:endParaRPr sz="485" dirty="0"/>
          </a:p>
          <a:p>
            <a:pPr marL="11206" marR="11206" algn="just">
              <a:lnSpc>
                <a:spcPct val="96000"/>
              </a:lnSpc>
            </a:pPr>
            <a:r>
              <a:rPr sz="1235" spc="-22" dirty="0" smtClean="0">
                <a:latin typeface="Times New Roman"/>
                <a:cs typeface="Times New Roman"/>
              </a:rPr>
              <a:t>W</a:t>
            </a:r>
            <a:r>
              <a:rPr sz="1235" spc="13" dirty="0" smtClean="0">
                <a:latin typeface="Times New Roman"/>
                <a:cs typeface="Times New Roman"/>
              </a:rPr>
              <a:t>h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dirty="0" smtClean="0">
                <a:latin typeface="Times New Roman"/>
                <a:cs typeface="Times New Roman"/>
              </a:rPr>
              <a:t>n</a:t>
            </a:r>
            <a:r>
              <a:rPr lang="en-US" sz="1235" spc="146" dirty="0">
                <a:latin typeface="Times New Roman"/>
                <a:cs typeface="Times New Roman"/>
              </a:rPr>
              <a:t> </a:t>
            </a:r>
            <a:r>
              <a:rPr lang="en-US" sz="1235" spc="146" dirty="0" smtClean="0">
                <a:latin typeface="Times New Roman"/>
                <a:cs typeface="Times New Roman"/>
              </a:rPr>
              <a:t>Precious</a:t>
            </a:r>
            <a:r>
              <a:rPr sz="1235" dirty="0" smtClean="0">
                <a:latin typeface="Times New Roman"/>
                <a:cs typeface="Times New Roman"/>
              </a:rPr>
              <a:t>, </a:t>
            </a:r>
            <a:r>
              <a:rPr lang="en-US" sz="1235" dirty="0" smtClean="0">
                <a:latin typeface="Times New Roman"/>
                <a:cs typeface="Times New Roman"/>
              </a:rPr>
              <a:t>Mercy</a:t>
            </a:r>
            <a:r>
              <a:rPr sz="1235" spc="128" dirty="0" smtClean="0">
                <a:latin typeface="Times New Roman"/>
                <a:cs typeface="Times New Roman"/>
              </a:rPr>
              <a:t> </a:t>
            </a:r>
            <a:r>
              <a:rPr sz="1235" dirty="0" smtClean="0">
                <a:latin typeface="Times New Roman"/>
                <a:cs typeface="Times New Roman"/>
              </a:rPr>
              <a:t>and</a:t>
            </a:r>
            <a:r>
              <a:rPr sz="1235" spc="146" dirty="0" smtClean="0">
                <a:latin typeface="Times New Roman"/>
                <a:cs typeface="Times New Roman"/>
              </a:rPr>
              <a:t> </a:t>
            </a:r>
            <a:r>
              <a:rPr lang="en-US" sz="1235" spc="146" dirty="0" smtClean="0">
                <a:latin typeface="Times New Roman"/>
                <a:cs typeface="Times New Roman"/>
              </a:rPr>
              <a:t>Gift</a:t>
            </a:r>
            <a:r>
              <a:rPr sz="1235" dirty="0" smtClean="0">
                <a:latin typeface="Times New Roman"/>
                <a:cs typeface="Times New Roman"/>
              </a:rPr>
              <a:t> </a:t>
            </a:r>
            <a:r>
              <a:rPr sz="1235" spc="-150" dirty="0" smtClean="0">
                <a:latin typeface="Times New Roman"/>
                <a:cs typeface="Times New Roman"/>
              </a:rPr>
              <a:t> </a:t>
            </a:r>
            <a:r>
              <a:rPr sz="1235" dirty="0" smtClean="0">
                <a:latin typeface="Times New Roman"/>
                <a:cs typeface="Times New Roman"/>
              </a:rPr>
              <a:t>a</a:t>
            </a:r>
            <a:r>
              <a:rPr sz="1235" spc="9" dirty="0" smtClean="0">
                <a:latin typeface="Times New Roman"/>
                <a:cs typeface="Times New Roman"/>
              </a:rPr>
              <a:t>r</a:t>
            </a:r>
            <a:r>
              <a:rPr sz="1235" spc="-9" dirty="0" smtClean="0">
                <a:latin typeface="Times New Roman"/>
                <a:cs typeface="Times New Roman"/>
              </a:rPr>
              <a:t>r</a:t>
            </a:r>
            <a:r>
              <a:rPr sz="1235" spc="4" dirty="0" smtClean="0">
                <a:latin typeface="Times New Roman"/>
                <a:cs typeface="Times New Roman"/>
              </a:rPr>
              <a:t>i</a:t>
            </a:r>
            <a:r>
              <a:rPr sz="1235" dirty="0" smtClean="0">
                <a:latin typeface="Times New Roman"/>
                <a:cs typeface="Times New Roman"/>
              </a:rPr>
              <a:t>v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dirty="0" smtClean="0">
                <a:latin typeface="Times New Roman"/>
                <a:cs typeface="Times New Roman"/>
              </a:rPr>
              <a:t>d </a:t>
            </a:r>
            <a:r>
              <a:rPr sz="1235" spc="-141" dirty="0" smtClean="0">
                <a:latin typeface="Times New Roman"/>
                <a:cs typeface="Times New Roman"/>
              </a:rPr>
              <a:t> </a:t>
            </a:r>
            <a:r>
              <a:rPr sz="1235" dirty="0" smtClean="0">
                <a:latin typeface="Times New Roman"/>
                <a:cs typeface="Times New Roman"/>
              </a:rPr>
              <a:t>at</a:t>
            </a:r>
            <a:r>
              <a:rPr sz="1235" spc="137" dirty="0" smtClean="0">
                <a:latin typeface="Times New Roman"/>
                <a:cs typeface="Times New Roman"/>
              </a:rPr>
              <a:t> </a:t>
            </a:r>
            <a:r>
              <a:rPr sz="1235" spc="-4" dirty="0" smtClean="0">
                <a:latin typeface="Times New Roman"/>
                <a:cs typeface="Times New Roman"/>
              </a:rPr>
              <a:t>s</a:t>
            </a:r>
            <a:r>
              <a:rPr sz="1235" dirty="0" smtClean="0">
                <a:latin typeface="Times New Roman"/>
                <a:cs typeface="Times New Roman"/>
              </a:rPr>
              <a:t>c</a:t>
            </a:r>
            <a:r>
              <a:rPr sz="1235" spc="13" dirty="0" smtClean="0">
                <a:latin typeface="Times New Roman"/>
                <a:cs typeface="Times New Roman"/>
              </a:rPr>
              <a:t>h</a:t>
            </a:r>
            <a:r>
              <a:rPr sz="1235" dirty="0" smtClean="0">
                <a:latin typeface="Times New Roman"/>
                <a:cs typeface="Times New Roman"/>
              </a:rPr>
              <a:t>ool</a:t>
            </a:r>
            <a:r>
              <a:rPr sz="1235" spc="141" dirty="0" smtClean="0">
                <a:latin typeface="Times New Roman"/>
                <a:cs typeface="Times New Roman"/>
              </a:rPr>
              <a:t> </a:t>
            </a:r>
            <a:r>
              <a:rPr sz="1235" spc="-9" dirty="0" smtClean="0">
                <a:latin typeface="Times New Roman"/>
                <a:cs typeface="Times New Roman"/>
              </a:rPr>
              <a:t>t</a:t>
            </a:r>
            <a:r>
              <a:rPr sz="1235" spc="13" dirty="0" smtClean="0">
                <a:latin typeface="Times New Roman"/>
                <a:cs typeface="Times New Roman"/>
              </a:rPr>
              <a:t>h</a:t>
            </a:r>
            <a:r>
              <a:rPr sz="1235" dirty="0" smtClean="0">
                <a:latin typeface="Times New Roman"/>
                <a:cs typeface="Times New Roman"/>
              </a:rPr>
              <a:t>e</a:t>
            </a:r>
            <a:r>
              <a:rPr sz="1235" spc="-13" dirty="0" smtClean="0">
                <a:latin typeface="Times New Roman"/>
                <a:cs typeface="Times New Roman"/>
              </a:rPr>
              <a:t>i</a:t>
            </a:r>
            <a:r>
              <a:rPr sz="1235" dirty="0" smtClean="0">
                <a:latin typeface="Times New Roman"/>
                <a:cs typeface="Times New Roman"/>
              </a:rPr>
              <a:t>r </a:t>
            </a:r>
            <a:r>
              <a:rPr sz="1235" spc="-150" dirty="0" smtClean="0">
                <a:latin typeface="Times New Roman"/>
                <a:cs typeface="Times New Roman"/>
              </a:rPr>
              <a:t> </a:t>
            </a:r>
            <a:r>
              <a:rPr sz="1235" spc="4" dirty="0" smtClean="0">
                <a:latin typeface="Times New Roman"/>
                <a:cs typeface="Times New Roman"/>
              </a:rPr>
              <a:t>t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dirty="0" smtClean="0">
                <a:latin typeface="Times New Roman"/>
                <a:cs typeface="Times New Roman"/>
              </a:rPr>
              <a:t>ac</a:t>
            </a:r>
            <a:r>
              <a:rPr sz="1235" spc="13" dirty="0" smtClean="0">
                <a:latin typeface="Times New Roman"/>
                <a:cs typeface="Times New Roman"/>
              </a:rPr>
              <a:t>h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dirty="0" smtClean="0">
                <a:latin typeface="Times New Roman"/>
                <a:cs typeface="Times New Roman"/>
              </a:rPr>
              <a:t>r </a:t>
            </a:r>
            <a:r>
              <a:rPr sz="1235" spc="-150" dirty="0" smtClean="0">
                <a:latin typeface="Times New Roman"/>
                <a:cs typeface="Times New Roman"/>
              </a:rPr>
              <a:t> </a:t>
            </a:r>
            <a:r>
              <a:rPr sz="1235" dirty="0" smtClean="0">
                <a:latin typeface="Times New Roman"/>
                <a:cs typeface="Times New Roman"/>
              </a:rPr>
              <a:t>g</a:t>
            </a:r>
            <a:r>
              <a:rPr sz="1235" spc="9" dirty="0" smtClean="0">
                <a:latin typeface="Times New Roman"/>
                <a:cs typeface="Times New Roman"/>
              </a:rPr>
              <a:t>r</a:t>
            </a:r>
            <a:r>
              <a:rPr sz="1235" dirty="0" smtClean="0">
                <a:latin typeface="Times New Roman"/>
                <a:cs typeface="Times New Roman"/>
              </a:rPr>
              <a:t>e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spc="4" dirty="0" smtClean="0">
                <a:latin typeface="Times New Roman"/>
                <a:cs typeface="Times New Roman"/>
              </a:rPr>
              <a:t>t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dirty="0" smtClean="0">
                <a:latin typeface="Times New Roman"/>
                <a:cs typeface="Times New Roman"/>
              </a:rPr>
              <a:t>d </a:t>
            </a:r>
            <a:r>
              <a:rPr sz="1235" spc="-146" dirty="0" smtClean="0">
                <a:latin typeface="Times New Roman"/>
                <a:cs typeface="Times New Roman"/>
              </a:rPr>
              <a:t> </a:t>
            </a:r>
            <a:r>
              <a:rPr sz="1235" spc="-9" dirty="0" smtClean="0">
                <a:latin typeface="Times New Roman"/>
                <a:cs typeface="Times New Roman"/>
              </a:rPr>
              <a:t>t</a:t>
            </a:r>
            <a:r>
              <a:rPr sz="1235" spc="13" dirty="0" smtClean="0">
                <a:latin typeface="Times New Roman"/>
                <a:cs typeface="Times New Roman"/>
              </a:rPr>
              <a:t>h</a:t>
            </a:r>
            <a:r>
              <a:rPr sz="1235" dirty="0" smtClean="0">
                <a:latin typeface="Times New Roman"/>
                <a:cs typeface="Times New Roman"/>
              </a:rPr>
              <a:t>em</a:t>
            </a:r>
            <a:r>
              <a:rPr sz="1235" spc="137" dirty="0" smtClean="0">
                <a:latin typeface="Times New Roman"/>
                <a:cs typeface="Times New Roman"/>
              </a:rPr>
              <a:t> </a:t>
            </a:r>
            <a:r>
              <a:rPr sz="1235" spc="4" dirty="0" smtClean="0">
                <a:latin typeface="Times New Roman"/>
                <a:cs typeface="Times New Roman"/>
              </a:rPr>
              <a:t>j</a:t>
            </a:r>
            <a:r>
              <a:rPr sz="1235" dirty="0" smtClean="0">
                <a:latin typeface="Times New Roman"/>
                <a:cs typeface="Times New Roman"/>
              </a:rPr>
              <a:t>u</a:t>
            </a:r>
            <a:r>
              <a:rPr sz="1235" spc="-4" dirty="0" smtClean="0">
                <a:latin typeface="Times New Roman"/>
                <a:cs typeface="Times New Roman"/>
              </a:rPr>
              <a:t>s</a:t>
            </a:r>
            <a:r>
              <a:rPr sz="1235" dirty="0" smtClean="0">
                <a:latin typeface="Times New Roman"/>
                <a:cs typeface="Times New Roman"/>
              </a:rPr>
              <a:t>t </a:t>
            </a:r>
            <a:r>
              <a:rPr sz="1235" spc="-154" dirty="0" smtClean="0">
                <a:latin typeface="Times New Roman"/>
                <a:cs typeface="Times New Roman"/>
              </a:rPr>
              <a:t> </a:t>
            </a:r>
            <a:r>
              <a:rPr sz="1235" spc="-9" dirty="0" smtClean="0">
                <a:latin typeface="Times New Roman"/>
                <a:cs typeface="Times New Roman"/>
              </a:rPr>
              <a:t>li</a:t>
            </a:r>
            <a:r>
              <a:rPr sz="1235" spc="13" dirty="0" smtClean="0">
                <a:latin typeface="Times New Roman"/>
                <a:cs typeface="Times New Roman"/>
              </a:rPr>
              <a:t>k</a:t>
            </a:r>
            <a:r>
              <a:rPr sz="1235" dirty="0" smtClean="0">
                <a:latin typeface="Times New Roman"/>
                <a:cs typeface="Times New Roman"/>
              </a:rPr>
              <a:t>e ev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spc="9" dirty="0" smtClean="0">
                <a:latin typeface="Times New Roman"/>
                <a:cs typeface="Times New Roman"/>
              </a:rPr>
              <a:t>r</a:t>
            </a:r>
            <a:r>
              <a:rPr sz="1235" dirty="0" smtClean="0">
                <a:latin typeface="Times New Roman"/>
                <a:cs typeface="Times New Roman"/>
              </a:rPr>
              <a:t>y</a:t>
            </a:r>
            <a:r>
              <a:rPr sz="1235" spc="4" dirty="0" smtClean="0">
                <a:latin typeface="Times New Roman"/>
                <a:cs typeface="Times New Roman"/>
              </a:rPr>
              <a:t> </a:t>
            </a:r>
            <a:r>
              <a:rPr sz="1235" dirty="0" smtClean="0">
                <a:latin typeface="Times New Roman"/>
                <a:cs typeface="Times New Roman"/>
              </a:rPr>
              <a:t>d</a:t>
            </a:r>
            <a:r>
              <a:rPr sz="1235" spc="13" dirty="0" smtClean="0">
                <a:latin typeface="Times New Roman"/>
                <a:cs typeface="Times New Roman"/>
              </a:rPr>
              <a:t>a</a:t>
            </a:r>
            <a:r>
              <a:rPr sz="1235" spc="-40" dirty="0" smtClean="0">
                <a:latin typeface="Times New Roman"/>
                <a:cs typeface="Times New Roman"/>
              </a:rPr>
              <a:t>y</a:t>
            </a:r>
            <a:r>
              <a:rPr sz="1235" dirty="0" smtClean="0">
                <a:latin typeface="Times New Roman"/>
                <a:cs typeface="Times New Roman"/>
              </a:rPr>
              <a:t>.</a:t>
            </a:r>
            <a:r>
              <a:rPr sz="1235" spc="13" dirty="0" smtClean="0">
                <a:latin typeface="Times New Roman"/>
                <a:cs typeface="Times New Roman"/>
              </a:rPr>
              <a:t> </a:t>
            </a:r>
            <a:r>
              <a:rPr sz="1235" dirty="0" smtClean="0">
                <a:latin typeface="Times New Roman"/>
                <a:cs typeface="Times New Roman"/>
              </a:rPr>
              <a:t>S</a:t>
            </a:r>
            <a:r>
              <a:rPr sz="1235" spc="13" dirty="0" smtClean="0">
                <a:latin typeface="Times New Roman"/>
                <a:cs typeface="Times New Roman"/>
              </a:rPr>
              <a:t>h</a:t>
            </a:r>
            <a:r>
              <a:rPr sz="1235" dirty="0" smtClean="0">
                <a:latin typeface="Times New Roman"/>
                <a:cs typeface="Times New Roman"/>
              </a:rPr>
              <a:t>e</a:t>
            </a:r>
            <a:r>
              <a:rPr sz="1235" spc="4" dirty="0" smtClean="0">
                <a:latin typeface="Times New Roman"/>
                <a:cs typeface="Times New Roman"/>
              </a:rPr>
              <a:t> w</a:t>
            </a:r>
            <a:r>
              <a:rPr sz="1235" dirty="0" smtClean="0">
                <a:latin typeface="Times New Roman"/>
                <a:cs typeface="Times New Roman"/>
              </a:rPr>
              <a:t>as a</a:t>
            </a:r>
            <a:r>
              <a:rPr sz="1235" spc="22" dirty="0" smtClean="0">
                <a:latin typeface="Times New Roman"/>
                <a:cs typeface="Times New Roman"/>
              </a:rPr>
              <a:t> </a:t>
            </a:r>
            <a:r>
              <a:rPr sz="1235" dirty="0" smtClean="0">
                <a:latin typeface="Times New Roman"/>
                <a:cs typeface="Times New Roman"/>
              </a:rPr>
              <a:t>go</a:t>
            </a:r>
            <a:r>
              <a:rPr sz="1235" spc="-18" dirty="0" smtClean="0">
                <a:latin typeface="Times New Roman"/>
                <a:cs typeface="Times New Roman"/>
              </a:rPr>
              <a:t>o</a:t>
            </a:r>
            <a:r>
              <a:rPr sz="1235" dirty="0" smtClean="0">
                <a:latin typeface="Times New Roman"/>
                <a:cs typeface="Times New Roman"/>
              </a:rPr>
              <a:t>d</a:t>
            </a:r>
            <a:r>
              <a:rPr sz="1235" spc="22" dirty="0" smtClean="0">
                <a:latin typeface="Times New Roman"/>
                <a:cs typeface="Times New Roman"/>
              </a:rPr>
              <a:t> </a:t>
            </a:r>
            <a:r>
              <a:rPr sz="1235" spc="4" dirty="0" smtClean="0">
                <a:latin typeface="Times New Roman"/>
                <a:cs typeface="Times New Roman"/>
              </a:rPr>
              <a:t>t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dirty="0" smtClean="0">
                <a:latin typeface="Times New Roman"/>
                <a:cs typeface="Times New Roman"/>
              </a:rPr>
              <a:t>ac</a:t>
            </a:r>
            <a:r>
              <a:rPr sz="1235" spc="13" dirty="0" smtClean="0">
                <a:latin typeface="Times New Roman"/>
                <a:cs typeface="Times New Roman"/>
              </a:rPr>
              <a:t>h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dirty="0" smtClean="0">
                <a:latin typeface="Times New Roman"/>
                <a:cs typeface="Times New Roman"/>
              </a:rPr>
              <a:t>r</a:t>
            </a:r>
            <a:r>
              <a:rPr sz="1235" spc="18" dirty="0" smtClean="0">
                <a:latin typeface="Times New Roman"/>
                <a:cs typeface="Times New Roman"/>
              </a:rPr>
              <a:t> </a:t>
            </a:r>
            <a:r>
              <a:rPr sz="1235" spc="13" dirty="0" smtClean="0">
                <a:latin typeface="Times New Roman"/>
                <a:cs typeface="Times New Roman"/>
              </a:rPr>
              <a:t>a</a:t>
            </a:r>
            <a:r>
              <a:rPr sz="1235" dirty="0" smtClean="0">
                <a:latin typeface="Times New Roman"/>
                <a:cs typeface="Times New Roman"/>
              </a:rPr>
              <a:t>nd</a:t>
            </a:r>
            <a:r>
              <a:rPr sz="1235" spc="4" dirty="0" smtClean="0">
                <a:latin typeface="Times New Roman"/>
                <a:cs typeface="Times New Roman"/>
              </a:rPr>
              <a:t> </a:t>
            </a:r>
            <a:r>
              <a:rPr sz="1235" spc="-9" dirty="0" smtClean="0">
                <a:latin typeface="Times New Roman"/>
                <a:cs typeface="Times New Roman"/>
              </a:rPr>
              <a:t>t</a:t>
            </a:r>
            <a:r>
              <a:rPr sz="1235" spc="13" dirty="0" smtClean="0">
                <a:latin typeface="Times New Roman"/>
                <a:cs typeface="Times New Roman"/>
              </a:rPr>
              <a:t>h</a:t>
            </a:r>
            <a:r>
              <a:rPr sz="1235" dirty="0" smtClean="0">
                <a:latin typeface="Times New Roman"/>
                <a:cs typeface="Times New Roman"/>
              </a:rPr>
              <a:t>ey</a:t>
            </a:r>
            <a:r>
              <a:rPr sz="1235" spc="-13" dirty="0" smtClean="0">
                <a:latin typeface="Times New Roman"/>
                <a:cs typeface="Times New Roman"/>
              </a:rPr>
              <a:t> </a:t>
            </a:r>
            <a:r>
              <a:rPr sz="1235" spc="13" dirty="0" smtClean="0">
                <a:latin typeface="Times New Roman"/>
                <a:cs typeface="Times New Roman"/>
              </a:rPr>
              <a:t>a</a:t>
            </a:r>
            <a:r>
              <a:rPr sz="1235" spc="-9" dirty="0" smtClean="0">
                <a:latin typeface="Times New Roman"/>
                <a:cs typeface="Times New Roman"/>
              </a:rPr>
              <a:t>l</a:t>
            </a:r>
            <a:r>
              <a:rPr sz="1235" dirty="0" smtClean="0">
                <a:latin typeface="Times New Roman"/>
                <a:cs typeface="Times New Roman"/>
              </a:rPr>
              <a:t>l</a:t>
            </a:r>
            <a:r>
              <a:rPr sz="1235" spc="13" dirty="0" smtClean="0">
                <a:latin typeface="Times New Roman"/>
                <a:cs typeface="Times New Roman"/>
              </a:rPr>
              <a:t> </a:t>
            </a:r>
            <a:r>
              <a:rPr sz="1235" spc="-9" dirty="0" smtClean="0">
                <a:latin typeface="Times New Roman"/>
                <a:cs typeface="Times New Roman"/>
              </a:rPr>
              <a:t>li</a:t>
            </a:r>
            <a:r>
              <a:rPr sz="1235" spc="13" dirty="0" smtClean="0">
                <a:latin typeface="Times New Roman"/>
                <a:cs typeface="Times New Roman"/>
              </a:rPr>
              <a:t>k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dirty="0" smtClean="0">
                <a:latin typeface="Times New Roman"/>
                <a:cs typeface="Times New Roman"/>
              </a:rPr>
              <a:t>d</a:t>
            </a:r>
            <a:r>
              <a:rPr sz="1235" spc="4" dirty="0" smtClean="0">
                <a:latin typeface="Times New Roman"/>
                <a:cs typeface="Times New Roman"/>
              </a:rPr>
              <a:t> </a:t>
            </a:r>
            <a:r>
              <a:rPr sz="1235" spc="13" dirty="0" smtClean="0">
                <a:latin typeface="Times New Roman"/>
                <a:cs typeface="Times New Roman"/>
              </a:rPr>
              <a:t>h</a:t>
            </a:r>
            <a:r>
              <a:rPr sz="1235" dirty="0" smtClean="0">
                <a:latin typeface="Times New Roman"/>
                <a:cs typeface="Times New Roman"/>
              </a:rPr>
              <a:t>e</a:t>
            </a:r>
            <a:r>
              <a:rPr sz="1235" spc="-9" dirty="0" smtClean="0">
                <a:latin typeface="Times New Roman"/>
                <a:cs typeface="Times New Roman"/>
              </a:rPr>
              <a:t>r</a:t>
            </a:r>
            <a:r>
              <a:rPr sz="1235" dirty="0" smtClean="0">
                <a:latin typeface="Times New Roman"/>
                <a:cs typeface="Times New Roman"/>
              </a:rPr>
              <a:t>.</a:t>
            </a:r>
            <a:r>
              <a:rPr sz="1235" spc="13" dirty="0" smtClean="0">
                <a:latin typeface="Times New Roman"/>
                <a:cs typeface="Times New Roman"/>
              </a:rPr>
              <a:t> </a:t>
            </a:r>
            <a:r>
              <a:rPr sz="1235" spc="-18" dirty="0" smtClean="0">
                <a:latin typeface="Times New Roman"/>
                <a:cs typeface="Times New Roman"/>
              </a:rPr>
              <a:t>T</a:t>
            </a:r>
            <a:r>
              <a:rPr sz="1235" dirty="0" smtClean="0">
                <a:latin typeface="Times New Roman"/>
                <a:cs typeface="Times New Roman"/>
              </a:rPr>
              <a:t>h</a:t>
            </a:r>
            <a:r>
              <a:rPr sz="1235" spc="13" dirty="0" smtClean="0">
                <a:latin typeface="Times New Roman"/>
                <a:cs typeface="Times New Roman"/>
              </a:rPr>
              <a:t>a</a:t>
            </a:r>
            <a:r>
              <a:rPr sz="1235" dirty="0" smtClean="0">
                <a:latin typeface="Times New Roman"/>
                <a:cs typeface="Times New Roman"/>
              </a:rPr>
              <a:t>t</a:t>
            </a:r>
            <a:r>
              <a:rPr sz="1235" spc="-4" dirty="0" smtClean="0">
                <a:latin typeface="Times New Roman"/>
                <a:cs typeface="Times New Roman"/>
              </a:rPr>
              <a:t> </a:t>
            </a:r>
            <a:r>
              <a:rPr sz="1235" spc="4" dirty="0" smtClean="0">
                <a:latin typeface="Times New Roman"/>
                <a:cs typeface="Times New Roman"/>
              </a:rPr>
              <a:t>m</a:t>
            </a:r>
            <a:r>
              <a:rPr sz="1235" dirty="0" smtClean="0">
                <a:latin typeface="Times New Roman"/>
                <a:cs typeface="Times New Roman"/>
              </a:rPr>
              <a:t>o</a:t>
            </a:r>
            <a:r>
              <a:rPr sz="1235" spc="-9" dirty="0" smtClean="0">
                <a:latin typeface="Times New Roman"/>
                <a:cs typeface="Times New Roman"/>
              </a:rPr>
              <a:t>r</a:t>
            </a:r>
            <a:r>
              <a:rPr sz="1235" dirty="0" smtClean="0">
                <a:latin typeface="Times New Roman"/>
                <a:cs typeface="Times New Roman"/>
              </a:rPr>
              <a:t>n</a:t>
            </a:r>
            <a:r>
              <a:rPr sz="1235" spc="-9" dirty="0" smtClean="0">
                <a:latin typeface="Times New Roman"/>
                <a:cs typeface="Times New Roman"/>
              </a:rPr>
              <a:t>i</a:t>
            </a:r>
            <a:r>
              <a:rPr sz="1235" spc="13" dirty="0" smtClean="0">
                <a:latin typeface="Times New Roman"/>
                <a:cs typeface="Times New Roman"/>
              </a:rPr>
              <a:t>n</a:t>
            </a:r>
            <a:r>
              <a:rPr sz="1235" dirty="0" smtClean="0">
                <a:latin typeface="Times New Roman"/>
                <a:cs typeface="Times New Roman"/>
              </a:rPr>
              <a:t>g</a:t>
            </a:r>
            <a:r>
              <a:rPr sz="1235" spc="4" dirty="0" smtClean="0">
                <a:latin typeface="Times New Roman"/>
                <a:cs typeface="Times New Roman"/>
              </a:rPr>
              <a:t> </a:t>
            </a:r>
            <a:r>
              <a:rPr sz="1235" spc="-4" dirty="0" smtClean="0">
                <a:latin typeface="Times New Roman"/>
                <a:cs typeface="Times New Roman"/>
              </a:rPr>
              <a:t>s</a:t>
            </a:r>
            <a:r>
              <a:rPr sz="1235" dirty="0" smtClean="0">
                <a:latin typeface="Times New Roman"/>
                <a:cs typeface="Times New Roman"/>
              </a:rPr>
              <a:t>he</a:t>
            </a:r>
            <a:r>
              <a:rPr sz="1235" spc="4" dirty="0" smtClean="0">
                <a:latin typeface="Times New Roman"/>
                <a:cs typeface="Times New Roman"/>
              </a:rPr>
              <a:t> t</a:t>
            </a:r>
            <a:r>
              <a:rPr sz="1235" dirty="0" smtClean="0">
                <a:latin typeface="Times New Roman"/>
                <a:cs typeface="Times New Roman"/>
              </a:rPr>
              <a:t>o</a:t>
            </a:r>
            <a:r>
              <a:rPr sz="1235" spc="-26" dirty="0" smtClean="0">
                <a:latin typeface="Times New Roman"/>
                <a:cs typeface="Times New Roman"/>
              </a:rPr>
              <a:t>l</a:t>
            </a:r>
            <a:r>
              <a:rPr sz="1235" dirty="0" smtClean="0">
                <a:latin typeface="Times New Roman"/>
                <a:cs typeface="Times New Roman"/>
              </a:rPr>
              <a:t>d</a:t>
            </a:r>
            <a:r>
              <a:rPr sz="1235" spc="22" dirty="0" smtClean="0">
                <a:latin typeface="Times New Roman"/>
                <a:cs typeface="Times New Roman"/>
              </a:rPr>
              <a:t> </a:t>
            </a:r>
            <a:r>
              <a:rPr sz="1235" spc="-9" dirty="0" smtClean="0">
                <a:latin typeface="Times New Roman"/>
                <a:cs typeface="Times New Roman"/>
              </a:rPr>
              <a:t>t</a:t>
            </a:r>
            <a:r>
              <a:rPr sz="1235" spc="13" dirty="0" smtClean="0">
                <a:latin typeface="Times New Roman"/>
                <a:cs typeface="Times New Roman"/>
              </a:rPr>
              <a:t>h</a:t>
            </a:r>
            <a:r>
              <a:rPr sz="1235" dirty="0" smtClean="0">
                <a:latin typeface="Times New Roman"/>
                <a:cs typeface="Times New Roman"/>
              </a:rPr>
              <a:t>e </a:t>
            </a:r>
            <a:r>
              <a:rPr sz="1235" spc="13" dirty="0" smtClean="0">
                <a:latin typeface="Times New Roman"/>
                <a:cs typeface="Times New Roman"/>
              </a:rPr>
              <a:t>c</a:t>
            </a:r>
            <a:r>
              <a:rPr sz="1235" spc="-26" dirty="0" smtClean="0">
                <a:latin typeface="Times New Roman"/>
                <a:cs typeface="Times New Roman"/>
              </a:rPr>
              <a:t>l</a:t>
            </a:r>
            <a:r>
              <a:rPr sz="1235" dirty="0" smtClean="0">
                <a:latin typeface="Times New Roman"/>
                <a:cs typeface="Times New Roman"/>
              </a:rPr>
              <a:t>a</a:t>
            </a:r>
            <a:r>
              <a:rPr sz="1235" spc="-9" dirty="0" smtClean="0">
                <a:latin typeface="Times New Roman"/>
                <a:cs typeface="Times New Roman"/>
              </a:rPr>
              <a:t>s</a:t>
            </a:r>
            <a:r>
              <a:rPr sz="1235" dirty="0" smtClean="0">
                <a:latin typeface="Times New Roman"/>
                <a:cs typeface="Times New Roman"/>
              </a:rPr>
              <a:t>s</a:t>
            </a:r>
            <a:r>
              <a:rPr sz="1235" spc="53" dirty="0" smtClean="0">
                <a:latin typeface="Times New Roman"/>
                <a:cs typeface="Times New Roman"/>
              </a:rPr>
              <a:t> </a:t>
            </a:r>
            <a:r>
              <a:rPr sz="1235" spc="-9" dirty="0" smtClean="0">
                <a:latin typeface="Times New Roman"/>
                <a:cs typeface="Times New Roman"/>
              </a:rPr>
              <a:t>t</a:t>
            </a:r>
            <a:r>
              <a:rPr sz="1235" dirty="0" smtClean="0">
                <a:latin typeface="Times New Roman"/>
                <a:cs typeface="Times New Roman"/>
              </a:rPr>
              <a:t>h</a:t>
            </a:r>
            <a:r>
              <a:rPr sz="1235" spc="13" dirty="0" smtClean="0">
                <a:latin typeface="Times New Roman"/>
                <a:cs typeface="Times New Roman"/>
              </a:rPr>
              <a:t>a</a:t>
            </a:r>
            <a:r>
              <a:rPr sz="1235" dirty="0" smtClean="0">
                <a:latin typeface="Times New Roman"/>
                <a:cs typeface="Times New Roman"/>
              </a:rPr>
              <a:t>t</a:t>
            </a:r>
            <a:r>
              <a:rPr sz="1235" spc="57" dirty="0" smtClean="0">
                <a:latin typeface="Times New Roman"/>
                <a:cs typeface="Times New Roman"/>
              </a:rPr>
              <a:t> </a:t>
            </a:r>
            <a:r>
              <a:rPr sz="1235" spc="-9" dirty="0" smtClean="0">
                <a:latin typeface="Times New Roman"/>
                <a:cs typeface="Times New Roman"/>
              </a:rPr>
              <a:t>t</a:t>
            </a:r>
            <a:r>
              <a:rPr sz="1235" spc="13" dirty="0" smtClean="0">
                <a:latin typeface="Times New Roman"/>
                <a:cs typeface="Times New Roman"/>
              </a:rPr>
              <a:t>h</a:t>
            </a:r>
            <a:r>
              <a:rPr sz="1235" dirty="0" smtClean="0">
                <a:latin typeface="Times New Roman"/>
                <a:cs typeface="Times New Roman"/>
              </a:rPr>
              <a:t>ey</a:t>
            </a:r>
            <a:r>
              <a:rPr sz="1235" spc="40" dirty="0" smtClean="0">
                <a:latin typeface="Times New Roman"/>
                <a:cs typeface="Times New Roman"/>
              </a:rPr>
              <a:t> </a:t>
            </a:r>
            <a:r>
              <a:rPr sz="1235" spc="22" dirty="0" smtClean="0">
                <a:latin typeface="Times New Roman"/>
                <a:cs typeface="Times New Roman"/>
              </a:rPr>
              <a:t>w</a:t>
            </a:r>
            <a:r>
              <a:rPr sz="1235" spc="-18" dirty="0" smtClean="0">
                <a:latin typeface="Times New Roman"/>
                <a:cs typeface="Times New Roman"/>
              </a:rPr>
              <a:t>o</a:t>
            </a:r>
            <a:r>
              <a:rPr sz="1235" spc="13" dirty="0" smtClean="0">
                <a:latin typeface="Times New Roman"/>
                <a:cs typeface="Times New Roman"/>
              </a:rPr>
              <a:t>u</a:t>
            </a:r>
            <a:r>
              <a:rPr sz="1235" spc="-26" dirty="0" smtClean="0">
                <a:latin typeface="Times New Roman"/>
                <a:cs typeface="Times New Roman"/>
              </a:rPr>
              <a:t>l</a:t>
            </a:r>
            <a:r>
              <a:rPr sz="1235" dirty="0" smtClean="0">
                <a:latin typeface="Times New Roman"/>
                <a:cs typeface="Times New Roman"/>
              </a:rPr>
              <a:t>d</a:t>
            </a:r>
            <a:r>
              <a:rPr sz="1235" spc="57" dirty="0" smtClean="0">
                <a:latin typeface="Times New Roman"/>
                <a:cs typeface="Times New Roman"/>
              </a:rPr>
              <a:t> </a:t>
            </a:r>
            <a:r>
              <a:rPr sz="1235" spc="13" dirty="0" smtClean="0">
                <a:latin typeface="Times New Roman"/>
                <a:cs typeface="Times New Roman"/>
              </a:rPr>
              <a:t>b</a:t>
            </a:r>
            <a:r>
              <a:rPr sz="1235" dirty="0" smtClean="0">
                <a:latin typeface="Times New Roman"/>
                <a:cs typeface="Times New Roman"/>
              </a:rPr>
              <a:t>e</a:t>
            </a:r>
            <a:r>
              <a:rPr sz="1235" spc="57" dirty="0" smtClean="0">
                <a:latin typeface="Times New Roman"/>
                <a:cs typeface="Times New Roman"/>
              </a:rPr>
              <a:t> </a:t>
            </a:r>
            <a:r>
              <a:rPr sz="1235" spc="-9" dirty="0" smtClean="0">
                <a:latin typeface="Times New Roman"/>
                <a:cs typeface="Times New Roman"/>
              </a:rPr>
              <a:t>l</a:t>
            </a:r>
            <a:r>
              <a:rPr sz="1235" dirty="0" smtClean="0">
                <a:latin typeface="Times New Roman"/>
                <a:cs typeface="Times New Roman"/>
              </a:rPr>
              <a:t>ea</a:t>
            </a:r>
            <a:r>
              <a:rPr sz="1235" spc="-9" dirty="0" smtClean="0">
                <a:latin typeface="Times New Roman"/>
                <a:cs typeface="Times New Roman"/>
              </a:rPr>
              <a:t>r</a:t>
            </a:r>
            <a:r>
              <a:rPr sz="1235" spc="13" dirty="0" smtClean="0">
                <a:latin typeface="Times New Roman"/>
                <a:cs typeface="Times New Roman"/>
              </a:rPr>
              <a:t>n</a:t>
            </a:r>
            <a:r>
              <a:rPr sz="1235" spc="-9" dirty="0" smtClean="0">
                <a:latin typeface="Times New Roman"/>
                <a:cs typeface="Times New Roman"/>
              </a:rPr>
              <a:t>i</a:t>
            </a:r>
            <a:r>
              <a:rPr sz="1235" spc="13" dirty="0" smtClean="0">
                <a:latin typeface="Times New Roman"/>
                <a:cs typeface="Times New Roman"/>
              </a:rPr>
              <a:t>n</a:t>
            </a:r>
            <a:r>
              <a:rPr sz="1235" dirty="0" smtClean="0">
                <a:latin typeface="Times New Roman"/>
                <a:cs typeface="Times New Roman"/>
              </a:rPr>
              <a:t>g</a:t>
            </a:r>
            <a:r>
              <a:rPr sz="1235" spc="40" dirty="0" smtClean="0">
                <a:latin typeface="Times New Roman"/>
                <a:cs typeface="Times New Roman"/>
              </a:rPr>
              <a:t> </a:t>
            </a:r>
            <a:r>
              <a:rPr sz="1235" spc="9" dirty="0" smtClean="0">
                <a:latin typeface="Times New Roman"/>
                <a:cs typeface="Times New Roman"/>
              </a:rPr>
              <a:t>f</a:t>
            </a:r>
            <a:r>
              <a:rPr sz="1235" dirty="0" smtClean="0">
                <a:latin typeface="Times New Roman"/>
                <a:cs typeface="Times New Roman"/>
              </a:rPr>
              <a:t>our</a:t>
            </a:r>
            <a:r>
              <a:rPr sz="1235" spc="53" dirty="0" smtClean="0">
                <a:latin typeface="Times New Roman"/>
                <a:cs typeface="Times New Roman"/>
              </a:rPr>
              <a:t> </a:t>
            </a:r>
            <a:r>
              <a:rPr sz="1235" spc="-9" dirty="0" smtClean="0">
                <a:latin typeface="Times New Roman"/>
                <a:cs typeface="Times New Roman"/>
              </a:rPr>
              <a:t>im</a:t>
            </a:r>
            <a:r>
              <a:rPr sz="1235" spc="13" dirty="0" smtClean="0">
                <a:latin typeface="Times New Roman"/>
                <a:cs typeface="Times New Roman"/>
              </a:rPr>
              <a:t>p</a:t>
            </a:r>
            <a:r>
              <a:rPr sz="1235" spc="-18" dirty="0" smtClean="0">
                <a:latin typeface="Times New Roman"/>
                <a:cs typeface="Times New Roman"/>
              </a:rPr>
              <a:t>o</a:t>
            </a:r>
            <a:r>
              <a:rPr sz="1235" spc="9" dirty="0" smtClean="0">
                <a:latin typeface="Times New Roman"/>
                <a:cs typeface="Times New Roman"/>
              </a:rPr>
              <a:t>r</a:t>
            </a:r>
            <a:r>
              <a:rPr sz="1235" spc="-9" dirty="0" smtClean="0">
                <a:latin typeface="Times New Roman"/>
                <a:cs typeface="Times New Roman"/>
              </a:rPr>
              <a:t>t</a:t>
            </a:r>
            <a:r>
              <a:rPr sz="1235" dirty="0" smtClean="0">
                <a:latin typeface="Times New Roman"/>
                <a:cs typeface="Times New Roman"/>
              </a:rPr>
              <a:t>ant</a:t>
            </a:r>
            <a:r>
              <a:rPr sz="1235" spc="66" dirty="0" smtClean="0">
                <a:latin typeface="Times New Roman"/>
                <a:cs typeface="Times New Roman"/>
              </a:rPr>
              <a:t> </a:t>
            </a:r>
            <a:r>
              <a:rPr sz="1235" spc="4" dirty="0" smtClean="0">
                <a:latin typeface="Times New Roman"/>
                <a:cs typeface="Times New Roman"/>
              </a:rPr>
              <a:t>m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spc="-4" dirty="0" smtClean="0">
                <a:latin typeface="Times New Roman"/>
                <a:cs typeface="Times New Roman"/>
              </a:rPr>
              <a:t>ss</a:t>
            </a:r>
            <a:r>
              <a:rPr sz="1235" spc="13" dirty="0" smtClean="0">
                <a:latin typeface="Times New Roman"/>
                <a:cs typeface="Times New Roman"/>
              </a:rPr>
              <a:t>a</a:t>
            </a:r>
            <a:r>
              <a:rPr sz="1235" dirty="0" smtClean="0">
                <a:latin typeface="Times New Roman"/>
                <a:cs typeface="Times New Roman"/>
              </a:rPr>
              <a:t>ges</a:t>
            </a:r>
            <a:r>
              <a:rPr sz="1235" spc="53" dirty="0" smtClean="0">
                <a:latin typeface="Times New Roman"/>
                <a:cs typeface="Times New Roman"/>
              </a:rPr>
              <a:t> </a:t>
            </a:r>
            <a:r>
              <a:rPr sz="1235" spc="9" dirty="0" smtClean="0">
                <a:latin typeface="Times New Roman"/>
                <a:cs typeface="Times New Roman"/>
              </a:rPr>
              <a:t>s</a:t>
            </a:r>
            <a:r>
              <a:rPr sz="1235" dirty="0" smtClean="0">
                <a:latin typeface="Times New Roman"/>
                <a:cs typeface="Times New Roman"/>
              </a:rPr>
              <a:t>o</a:t>
            </a:r>
            <a:r>
              <a:rPr sz="1235" spc="40" dirty="0" smtClean="0">
                <a:latin typeface="Times New Roman"/>
                <a:cs typeface="Times New Roman"/>
              </a:rPr>
              <a:t> </a:t>
            </a:r>
            <a:r>
              <a:rPr sz="1235" spc="-9" dirty="0" smtClean="0">
                <a:latin typeface="Times New Roman"/>
                <a:cs typeface="Times New Roman"/>
              </a:rPr>
              <a:t>t</a:t>
            </a:r>
            <a:r>
              <a:rPr sz="1235" spc="13" dirty="0" smtClean="0">
                <a:latin typeface="Times New Roman"/>
                <a:cs typeface="Times New Roman"/>
              </a:rPr>
              <a:t>h</a:t>
            </a:r>
            <a:r>
              <a:rPr sz="1235" dirty="0" smtClean="0">
                <a:latin typeface="Times New Roman"/>
                <a:cs typeface="Times New Roman"/>
              </a:rPr>
              <a:t>ey</a:t>
            </a:r>
            <a:r>
              <a:rPr sz="1235" spc="40" dirty="0" smtClean="0">
                <a:latin typeface="Times New Roman"/>
                <a:cs typeface="Times New Roman"/>
              </a:rPr>
              <a:t> </a:t>
            </a:r>
            <a:r>
              <a:rPr sz="1235" spc="13" dirty="0" smtClean="0">
                <a:latin typeface="Times New Roman"/>
                <a:cs typeface="Times New Roman"/>
              </a:rPr>
              <a:t>n</a:t>
            </a:r>
            <a:r>
              <a:rPr sz="1235" dirty="0" smtClean="0">
                <a:latin typeface="Times New Roman"/>
                <a:cs typeface="Times New Roman"/>
              </a:rPr>
              <a:t>e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spc="13" dirty="0" smtClean="0">
                <a:latin typeface="Times New Roman"/>
                <a:cs typeface="Times New Roman"/>
              </a:rPr>
              <a:t>d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dirty="0" smtClean="0">
                <a:latin typeface="Times New Roman"/>
                <a:cs typeface="Times New Roman"/>
              </a:rPr>
              <a:t>d</a:t>
            </a:r>
            <a:r>
              <a:rPr sz="1235" spc="57" dirty="0" smtClean="0">
                <a:latin typeface="Times New Roman"/>
                <a:cs typeface="Times New Roman"/>
              </a:rPr>
              <a:t> </a:t>
            </a:r>
            <a:r>
              <a:rPr sz="1235" spc="4" dirty="0" smtClean="0">
                <a:latin typeface="Times New Roman"/>
                <a:cs typeface="Times New Roman"/>
              </a:rPr>
              <a:t>t</a:t>
            </a:r>
            <a:r>
              <a:rPr sz="1235" dirty="0" smtClean="0">
                <a:latin typeface="Times New Roman"/>
                <a:cs typeface="Times New Roman"/>
              </a:rPr>
              <a:t>o</a:t>
            </a:r>
            <a:r>
              <a:rPr sz="1235" spc="57" dirty="0" smtClean="0">
                <a:latin typeface="Times New Roman"/>
                <a:cs typeface="Times New Roman"/>
              </a:rPr>
              <a:t> </a:t>
            </a:r>
            <a:r>
              <a:rPr sz="1235" spc="-9" dirty="0" smtClean="0">
                <a:latin typeface="Times New Roman"/>
                <a:cs typeface="Times New Roman"/>
              </a:rPr>
              <a:t>li</a:t>
            </a:r>
            <a:r>
              <a:rPr sz="1235" spc="9" dirty="0" smtClean="0">
                <a:latin typeface="Times New Roman"/>
                <a:cs typeface="Times New Roman"/>
              </a:rPr>
              <a:t>s</a:t>
            </a:r>
            <a:r>
              <a:rPr sz="1235" spc="4" dirty="0" smtClean="0">
                <a:latin typeface="Times New Roman"/>
                <a:cs typeface="Times New Roman"/>
              </a:rPr>
              <a:t>t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dirty="0" smtClean="0">
                <a:latin typeface="Times New Roman"/>
                <a:cs typeface="Times New Roman"/>
              </a:rPr>
              <a:t>n and</a:t>
            </a:r>
            <a:r>
              <a:rPr sz="1235" spc="4" dirty="0" smtClean="0">
                <a:latin typeface="Times New Roman"/>
                <a:cs typeface="Times New Roman"/>
              </a:rPr>
              <a:t> </a:t>
            </a:r>
            <a:r>
              <a:rPr sz="1235" dirty="0" smtClean="0">
                <a:latin typeface="Times New Roman"/>
                <a:cs typeface="Times New Roman"/>
              </a:rPr>
              <a:t>p</a:t>
            </a:r>
            <a:r>
              <a:rPr sz="1235" spc="13" dirty="0" smtClean="0">
                <a:latin typeface="Times New Roman"/>
                <a:cs typeface="Times New Roman"/>
              </a:rPr>
              <a:t>a</a:t>
            </a:r>
            <a:r>
              <a:rPr sz="1235" dirty="0" smtClean="0">
                <a:latin typeface="Times New Roman"/>
                <a:cs typeface="Times New Roman"/>
              </a:rPr>
              <a:t>y</a:t>
            </a:r>
            <a:r>
              <a:rPr sz="1235" spc="-31" dirty="0" smtClean="0">
                <a:latin typeface="Times New Roman"/>
                <a:cs typeface="Times New Roman"/>
              </a:rPr>
              <a:t> </a:t>
            </a:r>
            <a:r>
              <a:rPr sz="1235" dirty="0" smtClean="0">
                <a:latin typeface="Times New Roman"/>
                <a:cs typeface="Times New Roman"/>
              </a:rPr>
              <a:t>a</a:t>
            </a:r>
            <a:r>
              <a:rPr sz="1235" spc="-13" dirty="0" smtClean="0">
                <a:latin typeface="Times New Roman"/>
                <a:cs typeface="Times New Roman"/>
              </a:rPr>
              <a:t>t</a:t>
            </a:r>
            <a:r>
              <a:rPr sz="1235" spc="4" dirty="0" smtClean="0">
                <a:latin typeface="Times New Roman"/>
                <a:cs typeface="Times New Roman"/>
              </a:rPr>
              <a:t>t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spc="13" dirty="0" smtClean="0">
                <a:latin typeface="Times New Roman"/>
                <a:cs typeface="Times New Roman"/>
              </a:rPr>
              <a:t>n</a:t>
            </a:r>
            <a:r>
              <a:rPr sz="1235" spc="-9" dirty="0" smtClean="0">
                <a:latin typeface="Times New Roman"/>
                <a:cs typeface="Times New Roman"/>
              </a:rPr>
              <a:t>t</a:t>
            </a:r>
            <a:r>
              <a:rPr sz="1235" spc="4" dirty="0" smtClean="0">
                <a:latin typeface="Times New Roman"/>
                <a:cs typeface="Times New Roman"/>
              </a:rPr>
              <a:t>i</a:t>
            </a:r>
            <a:r>
              <a:rPr sz="1235" spc="-18" dirty="0" smtClean="0">
                <a:latin typeface="Times New Roman"/>
                <a:cs typeface="Times New Roman"/>
              </a:rPr>
              <a:t>o</a:t>
            </a:r>
            <a:r>
              <a:rPr sz="1235" dirty="0" smtClean="0">
                <a:latin typeface="Times New Roman"/>
                <a:cs typeface="Times New Roman"/>
              </a:rPr>
              <a:t>n.</a:t>
            </a:r>
            <a:endParaRPr sz="1235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68631" y="4766981"/>
            <a:ext cx="2337547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2288801" y="2412627"/>
            <a:ext cx="0" cy="2334185"/>
          </a:xfrm>
          <a:custGeom>
            <a:avLst/>
            <a:gdLst/>
            <a:ahLst/>
            <a:cxnLst/>
            <a:rect l="l" t="t" r="r" b="b"/>
            <a:pathLst>
              <a:path h="2645410">
                <a:moveTo>
                  <a:pt x="0" y="0"/>
                </a:moveTo>
                <a:lnTo>
                  <a:pt x="0" y="264541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2268631" y="2392456"/>
            <a:ext cx="2337547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4586007" y="2412627"/>
            <a:ext cx="0" cy="2333625"/>
          </a:xfrm>
          <a:custGeom>
            <a:avLst/>
            <a:gdLst/>
            <a:ahLst/>
            <a:cxnLst/>
            <a:rect l="l" t="t" r="r" b="b"/>
            <a:pathLst>
              <a:path h="2644775">
                <a:moveTo>
                  <a:pt x="0" y="0"/>
                </a:moveTo>
                <a:lnTo>
                  <a:pt x="0" y="2644775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2322419" y="4726640"/>
            <a:ext cx="2229971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2329142" y="2439520"/>
            <a:ext cx="0" cy="2280397"/>
          </a:xfrm>
          <a:custGeom>
            <a:avLst/>
            <a:gdLst/>
            <a:ahLst/>
            <a:cxnLst/>
            <a:rect l="l" t="t" r="r" b="b"/>
            <a:pathLst>
              <a:path h="2584450">
                <a:moveTo>
                  <a:pt x="0" y="0"/>
                </a:moveTo>
                <a:lnTo>
                  <a:pt x="0" y="258445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2322419" y="2432797"/>
            <a:ext cx="2229971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4545665" y="2439520"/>
            <a:ext cx="0" cy="2279837"/>
          </a:xfrm>
          <a:custGeom>
            <a:avLst/>
            <a:gdLst/>
            <a:ahLst/>
            <a:cxnLst/>
            <a:rect l="l" t="t" r="r" b="b"/>
            <a:pathLst>
              <a:path h="2583815">
                <a:moveTo>
                  <a:pt x="0" y="0"/>
                </a:moveTo>
                <a:lnTo>
                  <a:pt x="0" y="2583815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1" name="object 11"/>
          <p:cNvSpPr txBox="1"/>
          <p:nvPr/>
        </p:nvSpPr>
        <p:spPr>
          <a:xfrm>
            <a:off x="2448901" y="2610583"/>
            <a:ext cx="1707776" cy="1989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lang="en-US" sz="1235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Discussion</a:t>
            </a:r>
            <a:endParaRPr sz="1235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21340" y="2910279"/>
            <a:ext cx="2039975" cy="10969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6956" marR="11206" indent="-285750">
              <a:lnSpc>
                <a:spcPct val="95900"/>
              </a:lnSpc>
              <a:buFont typeface="Wingdings" panose="05000000000000000000" pitchFamily="2" charset="2"/>
              <a:buChar char="§"/>
            </a:pPr>
            <a:r>
              <a:rPr sz="1235" dirty="0">
                <a:latin typeface="Times New Roman"/>
                <a:cs typeface="Times New Roman"/>
              </a:rPr>
              <a:t>Ev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y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ch</a:t>
            </a:r>
            <a:r>
              <a:rPr sz="1235" spc="4" dirty="0">
                <a:latin typeface="Times New Roman"/>
                <a:cs typeface="Times New Roman"/>
              </a:rPr>
              <a:t>i</a:t>
            </a:r>
            <a:r>
              <a:rPr sz="1235" spc="-9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d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has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he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9" dirty="0">
                <a:latin typeface="Times New Roman"/>
                <a:cs typeface="Times New Roman"/>
              </a:rPr>
              <a:t>r</a:t>
            </a:r>
            <a:r>
              <a:rPr sz="1235" spc="4" dirty="0">
                <a:latin typeface="Times New Roman"/>
                <a:cs typeface="Times New Roman"/>
              </a:rPr>
              <a:t>i</a:t>
            </a:r>
            <a:r>
              <a:rPr sz="1235" spc="-18" dirty="0">
                <a:latin typeface="Times New Roman"/>
                <a:cs typeface="Times New Roman"/>
              </a:rPr>
              <a:t>g</a:t>
            </a:r>
            <a:r>
              <a:rPr sz="1235" dirty="0">
                <a:latin typeface="Times New Roman"/>
                <a:cs typeface="Times New Roman"/>
              </a:rPr>
              <a:t>ht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a go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d</a:t>
            </a:r>
            <a:r>
              <a:rPr sz="1235" spc="22" dirty="0">
                <a:latin typeface="Times New Roman"/>
                <a:cs typeface="Times New Roman"/>
              </a:rPr>
              <a:t> 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duca</a:t>
            </a:r>
            <a:r>
              <a:rPr sz="1235" spc="4" dirty="0">
                <a:latin typeface="Times New Roman"/>
                <a:cs typeface="Times New Roman"/>
              </a:rPr>
              <a:t>ti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n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9" dirty="0">
                <a:latin typeface="Times New Roman"/>
                <a:cs typeface="Times New Roman"/>
              </a:rPr>
              <a:t>f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r a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go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d </a:t>
            </a:r>
            <a:r>
              <a:rPr sz="1235" spc="9" dirty="0">
                <a:latin typeface="Times New Roman"/>
                <a:cs typeface="Times New Roman"/>
              </a:rPr>
              <a:t>f</a:t>
            </a:r>
            <a:r>
              <a:rPr sz="1235" dirty="0">
                <a:latin typeface="Times New Roman"/>
                <a:cs typeface="Times New Roman"/>
              </a:rPr>
              <a:t>u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u</a:t>
            </a:r>
            <a:r>
              <a:rPr sz="1235" spc="-9" dirty="0">
                <a:latin typeface="Times New Roman"/>
                <a:cs typeface="Times New Roman"/>
              </a:rPr>
              <a:t>r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 smtClean="0">
                <a:latin typeface="Times New Roman"/>
                <a:cs typeface="Times New Roman"/>
              </a:rPr>
              <a:t>.</a:t>
            </a:r>
            <a:endParaRPr lang="en-US" sz="1235" dirty="0" smtClean="0">
              <a:latin typeface="Times New Roman"/>
              <a:cs typeface="Times New Roman"/>
            </a:endParaRPr>
          </a:p>
          <a:p>
            <a:pPr marL="296956" marR="11206" indent="-285750">
              <a:lnSpc>
                <a:spcPct val="95900"/>
              </a:lnSpc>
              <a:buFont typeface="Wingdings" panose="05000000000000000000" pitchFamily="2" charset="2"/>
              <a:buChar char="§"/>
            </a:pPr>
            <a:r>
              <a:rPr lang="en-US" sz="1235" spc="-22" dirty="0">
                <a:latin typeface="Times New Roman"/>
                <a:cs typeface="Times New Roman"/>
              </a:rPr>
              <a:t>W</a:t>
            </a:r>
            <a:r>
              <a:rPr lang="en-US" sz="1235" spc="13" dirty="0">
                <a:latin typeface="Times New Roman"/>
                <a:cs typeface="Times New Roman"/>
              </a:rPr>
              <a:t>h</a:t>
            </a:r>
            <a:r>
              <a:rPr lang="en-US" sz="1235" dirty="0">
                <a:latin typeface="Times New Roman"/>
                <a:cs typeface="Times New Roman"/>
              </a:rPr>
              <a:t>y</a:t>
            </a:r>
            <a:r>
              <a:rPr lang="en-US" sz="1235" spc="-13" dirty="0">
                <a:latin typeface="Times New Roman"/>
                <a:cs typeface="Times New Roman"/>
              </a:rPr>
              <a:t> </a:t>
            </a:r>
            <a:r>
              <a:rPr lang="en-US" sz="1235" spc="13" dirty="0">
                <a:latin typeface="Times New Roman"/>
                <a:cs typeface="Times New Roman"/>
              </a:rPr>
              <a:t>d</a:t>
            </a:r>
            <a:r>
              <a:rPr lang="en-US" sz="1235" dirty="0">
                <a:latin typeface="Times New Roman"/>
                <a:cs typeface="Times New Roman"/>
              </a:rPr>
              <a:t>o</a:t>
            </a:r>
            <a:r>
              <a:rPr lang="en-US" sz="1235" spc="-13" dirty="0">
                <a:latin typeface="Times New Roman"/>
                <a:cs typeface="Times New Roman"/>
              </a:rPr>
              <a:t> </a:t>
            </a:r>
            <a:r>
              <a:rPr lang="en-US" sz="1235" dirty="0">
                <a:latin typeface="Times New Roman"/>
                <a:cs typeface="Times New Roman"/>
              </a:rPr>
              <a:t>ch</a:t>
            </a:r>
            <a:r>
              <a:rPr lang="en-US" sz="1235" spc="4" dirty="0">
                <a:latin typeface="Times New Roman"/>
                <a:cs typeface="Times New Roman"/>
              </a:rPr>
              <a:t>i</a:t>
            </a:r>
            <a:r>
              <a:rPr lang="en-US" sz="1235" spc="-26" dirty="0">
                <a:latin typeface="Times New Roman"/>
                <a:cs typeface="Times New Roman"/>
              </a:rPr>
              <a:t>l</a:t>
            </a:r>
            <a:r>
              <a:rPr lang="en-US" sz="1235" dirty="0">
                <a:latin typeface="Times New Roman"/>
                <a:cs typeface="Times New Roman"/>
              </a:rPr>
              <a:t>d</a:t>
            </a:r>
            <a:r>
              <a:rPr lang="en-US" sz="1235" spc="9" dirty="0">
                <a:latin typeface="Times New Roman"/>
                <a:cs typeface="Times New Roman"/>
              </a:rPr>
              <a:t>r</a:t>
            </a:r>
            <a:r>
              <a:rPr lang="en-US" sz="1235" spc="-22" dirty="0">
                <a:latin typeface="Times New Roman"/>
                <a:cs typeface="Times New Roman"/>
              </a:rPr>
              <a:t>e</a:t>
            </a:r>
            <a:r>
              <a:rPr lang="en-US" sz="1235" dirty="0">
                <a:latin typeface="Times New Roman"/>
                <a:cs typeface="Times New Roman"/>
              </a:rPr>
              <a:t>n</a:t>
            </a:r>
            <a:r>
              <a:rPr lang="en-US" sz="1235" spc="4" dirty="0">
                <a:latin typeface="Times New Roman"/>
                <a:cs typeface="Times New Roman"/>
              </a:rPr>
              <a:t> </a:t>
            </a:r>
            <a:r>
              <a:rPr lang="en-US" sz="1235" dirty="0">
                <a:latin typeface="Times New Roman"/>
                <a:cs typeface="Times New Roman"/>
              </a:rPr>
              <a:t>h</a:t>
            </a:r>
            <a:r>
              <a:rPr lang="en-US" sz="1235" spc="13" dirty="0">
                <a:latin typeface="Times New Roman"/>
                <a:cs typeface="Times New Roman"/>
              </a:rPr>
              <a:t>a</a:t>
            </a:r>
            <a:r>
              <a:rPr lang="en-US" sz="1235" dirty="0">
                <a:latin typeface="Times New Roman"/>
                <a:cs typeface="Times New Roman"/>
              </a:rPr>
              <a:t>ve</a:t>
            </a:r>
            <a:r>
              <a:rPr lang="en-US" sz="1235" spc="-13" dirty="0">
                <a:latin typeface="Times New Roman"/>
                <a:cs typeface="Times New Roman"/>
              </a:rPr>
              <a:t> </a:t>
            </a:r>
            <a:r>
              <a:rPr lang="en-US" sz="1235" spc="4" dirty="0">
                <a:latin typeface="Times New Roman"/>
                <a:cs typeface="Times New Roman"/>
              </a:rPr>
              <a:t>t</a:t>
            </a:r>
            <a:r>
              <a:rPr lang="en-US" sz="1235" dirty="0">
                <a:latin typeface="Times New Roman"/>
                <a:cs typeface="Times New Roman"/>
              </a:rPr>
              <a:t>o </a:t>
            </a:r>
            <a:r>
              <a:rPr lang="en-US" sz="1235" spc="-9" dirty="0">
                <a:latin typeface="Times New Roman"/>
                <a:cs typeface="Times New Roman"/>
              </a:rPr>
              <a:t>li</a:t>
            </a:r>
            <a:r>
              <a:rPr lang="en-US" sz="1235" spc="9" dirty="0">
                <a:latin typeface="Times New Roman"/>
                <a:cs typeface="Times New Roman"/>
              </a:rPr>
              <a:t>s</a:t>
            </a:r>
            <a:r>
              <a:rPr lang="en-US" sz="1235" spc="4" dirty="0">
                <a:latin typeface="Times New Roman"/>
                <a:cs typeface="Times New Roman"/>
              </a:rPr>
              <a:t>t</a:t>
            </a:r>
            <a:r>
              <a:rPr lang="en-US" sz="1235" spc="-22" dirty="0">
                <a:latin typeface="Times New Roman"/>
                <a:cs typeface="Times New Roman"/>
              </a:rPr>
              <a:t>e</a:t>
            </a:r>
            <a:r>
              <a:rPr lang="en-US" sz="1235" dirty="0">
                <a:latin typeface="Times New Roman"/>
                <a:cs typeface="Times New Roman"/>
              </a:rPr>
              <a:t>n</a:t>
            </a:r>
            <a:r>
              <a:rPr lang="en-US" sz="1235" spc="4" dirty="0">
                <a:latin typeface="Times New Roman"/>
                <a:cs typeface="Times New Roman"/>
              </a:rPr>
              <a:t> t</a:t>
            </a:r>
            <a:r>
              <a:rPr lang="en-US" sz="1235" dirty="0">
                <a:latin typeface="Times New Roman"/>
                <a:cs typeface="Times New Roman"/>
              </a:rPr>
              <a:t>o</a:t>
            </a:r>
            <a:r>
              <a:rPr lang="en-US" sz="1235" spc="-4" dirty="0">
                <a:latin typeface="Times New Roman"/>
                <a:cs typeface="Times New Roman"/>
              </a:rPr>
              <a:t> </a:t>
            </a:r>
            <a:r>
              <a:rPr lang="en-US" sz="1235" spc="-9" dirty="0">
                <a:latin typeface="Times New Roman"/>
                <a:cs typeface="Times New Roman"/>
              </a:rPr>
              <a:t>t</a:t>
            </a:r>
            <a:r>
              <a:rPr lang="en-US" sz="1235" spc="13" dirty="0">
                <a:latin typeface="Times New Roman"/>
                <a:cs typeface="Times New Roman"/>
              </a:rPr>
              <a:t>h</a:t>
            </a:r>
            <a:r>
              <a:rPr lang="en-US" sz="1235" spc="-22" dirty="0">
                <a:latin typeface="Times New Roman"/>
                <a:cs typeface="Times New Roman"/>
              </a:rPr>
              <a:t>e</a:t>
            </a:r>
            <a:r>
              <a:rPr lang="en-US" sz="1235" spc="-9" dirty="0">
                <a:latin typeface="Times New Roman"/>
                <a:cs typeface="Times New Roman"/>
              </a:rPr>
              <a:t>i</a:t>
            </a:r>
            <a:r>
              <a:rPr lang="en-US" sz="1235" dirty="0">
                <a:latin typeface="Times New Roman"/>
                <a:cs typeface="Times New Roman"/>
              </a:rPr>
              <a:t>r </a:t>
            </a:r>
            <a:r>
              <a:rPr lang="en-US" sz="1235" spc="4" dirty="0">
                <a:latin typeface="Times New Roman"/>
                <a:cs typeface="Times New Roman"/>
              </a:rPr>
              <a:t>t</a:t>
            </a:r>
            <a:r>
              <a:rPr lang="en-US" sz="1235" spc="-22" dirty="0">
                <a:latin typeface="Times New Roman"/>
                <a:cs typeface="Times New Roman"/>
              </a:rPr>
              <a:t>e</a:t>
            </a:r>
            <a:r>
              <a:rPr lang="en-US" sz="1235" spc="13" dirty="0">
                <a:latin typeface="Times New Roman"/>
                <a:cs typeface="Times New Roman"/>
              </a:rPr>
              <a:t>a</a:t>
            </a:r>
            <a:r>
              <a:rPr lang="en-US" sz="1235" dirty="0">
                <a:latin typeface="Times New Roman"/>
                <a:cs typeface="Times New Roman"/>
              </a:rPr>
              <a:t>c</a:t>
            </a:r>
            <a:r>
              <a:rPr lang="en-US" sz="1235" spc="13" dirty="0">
                <a:latin typeface="Times New Roman"/>
                <a:cs typeface="Times New Roman"/>
              </a:rPr>
              <a:t>h</a:t>
            </a:r>
            <a:r>
              <a:rPr lang="en-US" sz="1235" spc="-22" dirty="0">
                <a:latin typeface="Times New Roman"/>
                <a:cs typeface="Times New Roman"/>
              </a:rPr>
              <a:t>e</a:t>
            </a:r>
            <a:r>
              <a:rPr lang="en-US" sz="1235" spc="18" dirty="0">
                <a:latin typeface="Times New Roman"/>
                <a:cs typeface="Times New Roman"/>
              </a:rPr>
              <a:t>r</a:t>
            </a:r>
            <a:r>
              <a:rPr lang="en-US" sz="1235" dirty="0">
                <a:latin typeface="Times New Roman"/>
                <a:cs typeface="Times New Roman"/>
              </a:rPr>
              <a:t>?</a:t>
            </a:r>
          </a:p>
          <a:p>
            <a:pPr marL="296956" marR="11206" indent="-285750">
              <a:lnSpc>
                <a:spcPct val="95900"/>
              </a:lnSpc>
              <a:buFont typeface="Wingdings" panose="05000000000000000000" pitchFamily="2" charset="2"/>
              <a:buChar char="§"/>
            </a:pPr>
            <a:endParaRPr sz="1235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607112" y="4766981"/>
            <a:ext cx="2370044" cy="0"/>
          </a:xfrm>
          <a:custGeom>
            <a:avLst/>
            <a:gdLst/>
            <a:ahLst/>
            <a:cxnLst/>
            <a:rect l="l" t="t" r="r" b="b"/>
            <a:pathLst>
              <a:path w="2686050">
                <a:moveTo>
                  <a:pt x="0" y="0"/>
                </a:moveTo>
                <a:lnTo>
                  <a:pt x="268605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7627284" y="2413746"/>
            <a:ext cx="0" cy="2333065"/>
          </a:xfrm>
          <a:custGeom>
            <a:avLst/>
            <a:gdLst/>
            <a:ahLst/>
            <a:cxnLst/>
            <a:rect l="l" t="t" r="r" b="b"/>
            <a:pathLst>
              <a:path h="2644140">
                <a:moveTo>
                  <a:pt x="0" y="0"/>
                </a:moveTo>
                <a:lnTo>
                  <a:pt x="0" y="264414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7607112" y="2393576"/>
            <a:ext cx="2370044" cy="0"/>
          </a:xfrm>
          <a:custGeom>
            <a:avLst/>
            <a:gdLst/>
            <a:ahLst/>
            <a:cxnLst/>
            <a:rect l="l" t="t" r="r" b="b"/>
            <a:pathLst>
              <a:path w="2686050">
                <a:moveTo>
                  <a:pt x="0" y="0"/>
                </a:moveTo>
                <a:lnTo>
                  <a:pt x="2686050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9956986" y="2413747"/>
            <a:ext cx="0" cy="2332504"/>
          </a:xfrm>
          <a:custGeom>
            <a:avLst/>
            <a:gdLst/>
            <a:ahLst/>
            <a:cxnLst/>
            <a:rect l="l" t="t" r="r" b="b"/>
            <a:pathLst>
              <a:path h="2643505">
                <a:moveTo>
                  <a:pt x="0" y="0"/>
                </a:moveTo>
                <a:lnTo>
                  <a:pt x="0" y="2643505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7660902" y="4726640"/>
            <a:ext cx="2262467" cy="0"/>
          </a:xfrm>
          <a:custGeom>
            <a:avLst/>
            <a:gdLst/>
            <a:ahLst/>
            <a:cxnLst/>
            <a:rect l="l" t="t" r="r" b="b"/>
            <a:pathLst>
              <a:path w="2564129">
                <a:moveTo>
                  <a:pt x="0" y="0"/>
                </a:moveTo>
                <a:lnTo>
                  <a:pt x="2564129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7667625" y="2440641"/>
            <a:ext cx="0" cy="2279276"/>
          </a:xfrm>
          <a:custGeom>
            <a:avLst/>
            <a:gdLst/>
            <a:ahLst/>
            <a:cxnLst/>
            <a:rect l="l" t="t" r="r" b="b"/>
            <a:pathLst>
              <a:path h="2583180">
                <a:moveTo>
                  <a:pt x="0" y="0"/>
                </a:moveTo>
                <a:lnTo>
                  <a:pt x="0" y="258318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7660902" y="2433917"/>
            <a:ext cx="2262467" cy="0"/>
          </a:xfrm>
          <a:custGeom>
            <a:avLst/>
            <a:gdLst/>
            <a:ahLst/>
            <a:cxnLst/>
            <a:rect l="l" t="t" r="r" b="b"/>
            <a:pathLst>
              <a:path w="2564129">
                <a:moveTo>
                  <a:pt x="0" y="0"/>
                </a:moveTo>
                <a:lnTo>
                  <a:pt x="2564129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9916646" y="2440642"/>
            <a:ext cx="0" cy="2278716"/>
          </a:xfrm>
          <a:custGeom>
            <a:avLst/>
            <a:gdLst/>
            <a:ahLst/>
            <a:cxnLst/>
            <a:rect l="l" t="t" r="r" b="b"/>
            <a:pathLst>
              <a:path h="2582545">
                <a:moveTo>
                  <a:pt x="0" y="0"/>
                </a:moveTo>
                <a:lnTo>
                  <a:pt x="0" y="2582545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2" name="object 22"/>
          <p:cNvSpPr txBox="1"/>
          <p:nvPr/>
        </p:nvSpPr>
        <p:spPr>
          <a:xfrm>
            <a:off x="7784950" y="2511013"/>
            <a:ext cx="1882588" cy="8695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38960"/>
            <a:r>
              <a:rPr sz="1235" b="1" i="1" dirty="0">
                <a:solidFill>
                  <a:srgbClr val="00AF50"/>
                </a:solidFill>
                <a:latin typeface="Times New Roman"/>
                <a:cs typeface="Times New Roman"/>
              </a:rPr>
              <a:t>Sugges</a:t>
            </a:r>
            <a:r>
              <a:rPr sz="1235" b="1" i="1" spc="-13" dirty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235" b="1" i="1" spc="-9" dirty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235" b="1" i="1" dirty="0">
                <a:solidFill>
                  <a:srgbClr val="00AF50"/>
                </a:solidFill>
                <a:latin typeface="Times New Roman"/>
                <a:cs typeface="Times New Roman"/>
              </a:rPr>
              <a:t>ons</a:t>
            </a:r>
            <a:r>
              <a:rPr sz="1235" b="1" i="1" spc="4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235" b="1" i="1" spc="-9" dirty="0">
                <a:solidFill>
                  <a:srgbClr val="00AF50"/>
                </a:solidFill>
                <a:latin typeface="Times New Roman"/>
                <a:cs typeface="Times New Roman"/>
              </a:rPr>
              <a:t>f</a:t>
            </a:r>
            <a:r>
              <a:rPr sz="1235" b="1" i="1" dirty="0">
                <a:solidFill>
                  <a:srgbClr val="00AF50"/>
                </a:solidFill>
                <a:latin typeface="Times New Roman"/>
                <a:cs typeface="Times New Roman"/>
              </a:rPr>
              <a:t>or Fac</a:t>
            </a:r>
            <a:r>
              <a:rPr sz="1235" b="1" i="1" spc="-13" dirty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235" b="1" i="1" spc="4" dirty="0">
                <a:solidFill>
                  <a:srgbClr val="00AF50"/>
                </a:solidFill>
                <a:latin typeface="Times New Roman"/>
                <a:cs typeface="Times New Roman"/>
              </a:rPr>
              <a:t>l</a:t>
            </a:r>
            <a:r>
              <a:rPr sz="1235" b="1" i="1" spc="-9" dirty="0">
                <a:solidFill>
                  <a:srgbClr val="00AF50"/>
                </a:solidFill>
                <a:latin typeface="Times New Roman"/>
                <a:cs typeface="Times New Roman"/>
              </a:rPr>
              <a:t>it</a:t>
            </a:r>
            <a:r>
              <a:rPr sz="1235" b="1" i="1" spc="13" dirty="0">
                <a:solidFill>
                  <a:srgbClr val="00AF50"/>
                </a:solidFill>
                <a:latin typeface="Times New Roman"/>
                <a:cs typeface="Times New Roman"/>
              </a:rPr>
              <a:t>a</a:t>
            </a:r>
            <a:r>
              <a:rPr sz="1235" b="1" i="1" spc="-9" dirty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235" b="1" i="1" dirty="0">
                <a:solidFill>
                  <a:srgbClr val="00AF50"/>
                </a:solidFill>
                <a:latin typeface="Times New Roman"/>
                <a:cs typeface="Times New Roman"/>
              </a:rPr>
              <a:t>or</a:t>
            </a:r>
            <a:endParaRPr sz="1235">
              <a:latin typeface="Times New Roman"/>
              <a:cs typeface="Times New Roman"/>
            </a:endParaRPr>
          </a:p>
          <a:p>
            <a:pPr>
              <a:lnSpc>
                <a:spcPts val="882"/>
              </a:lnSpc>
              <a:spcBef>
                <a:spcPts val="34"/>
              </a:spcBef>
            </a:pPr>
            <a:endParaRPr sz="882"/>
          </a:p>
          <a:p>
            <a:pPr marL="11206"/>
            <a:r>
              <a:rPr sz="1235" spc="-4" dirty="0">
                <a:latin typeface="Times New Roman"/>
                <a:cs typeface="Times New Roman"/>
              </a:rPr>
              <a:t>M</a:t>
            </a:r>
            <a:r>
              <a:rPr sz="1235" dirty="0">
                <a:latin typeface="Times New Roman"/>
                <a:cs typeface="Times New Roman"/>
              </a:rPr>
              <a:t>ake</a:t>
            </a:r>
            <a:r>
              <a:rPr sz="1235" spc="-18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p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spc="13" dirty="0">
                <a:latin typeface="Times New Roman"/>
                <a:cs typeface="Times New Roman"/>
              </a:rPr>
              <a:t>n</a:t>
            </a:r>
            <a:r>
              <a:rPr sz="1235" dirty="0">
                <a:latin typeface="Times New Roman"/>
                <a:cs typeface="Times New Roman"/>
              </a:rPr>
              <a:t>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ha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:</a:t>
            </a:r>
            <a:endParaRPr sz="1235">
              <a:latin typeface="Times New Roman"/>
              <a:cs typeface="Times New Roman"/>
            </a:endParaRPr>
          </a:p>
          <a:p>
            <a:pPr marL="11206" marR="60515">
              <a:lnSpc>
                <a:spcPts val="1429"/>
              </a:lnSpc>
              <a:spcBef>
                <a:spcPts val="57"/>
              </a:spcBef>
            </a:pPr>
            <a:r>
              <a:rPr sz="1235" b="1" i="1" spc="4" dirty="0">
                <a:latin typeface="Times New Roman"/>
                <a:cs typeface="Times New Roman"/>
              </a:rPr>
              <a:t>G</a:t>
            </a:r>
            <a:r>
              <a:rPr sz="1235" b="1" i="1" dirty="0">
                <a:latin typeface="Times New Roman"/>
                <a:cs typeface="Times New Roman"/>
              </a:rPr>
              <a:t>ood</a:t>
            </a:r>
            <a:r>
              <a:rPr sz="1235" b="1" i="1" spc="4" dirty="0">
                <a:latin typeface="Times New Roman"/>
                <a:cs typeface="Times New Roman"/>
              </a:rPr>
              <a:t> </a:t>
            </a:r>
            <a:r>
              <a:rPr sz="1235" b="1" i="1" spc="-4" dirty="0">
                <a:latin typeface="Times New Roman"/>
                <a:cs typeface="Times New Roman"/>
              </a:rPr>
              <a:t>s</a:t>
            </a:r>
            <a:r>
              <a:rPr sz="1235" b="1" i="1" spc="-9" dirty="0">
                <a:latin typeface="Times New Roman"/>
                <a:cs typeface="Times New Roman"/>
              </a:rPr>
              <a:t>t</a:t>
            </a:r>
            <a:r>
              <a:rPr sz="1235" b="1" i="1" dirty="0">
                <a:latin typeface="Times New Roman"/>
                <a:cs typeface="Times New Roman"/>
              </a:rPr>
              <a:t>uden</a:t>
            </a:r>
            <a:r>
              <a:rPr sz="1235" b="1" i="1" spc="-9" dirty="0">
                <a:latin typeface="Times New Roman"/>
                <a:cs typeface="Times New Roman"/>
              </a:rPr>
              <a:t>t</a:t>
            </a:r>
            <a:r>
              <a:rPr sz="1235" b="1" i="1" dirty="0">
                <a:latin typeface="Times New Roman"/>
                <a:cs typeface="Times New Roman"/>
              </a:rPr>
              <a:t>s </a:t>
            </a:r>
            <a:r>
              <a:rPr sz="1235" b="1" i="1" spc="-9" dirty="0">
                <a:latin typeface="Times New Roman"/>
                <a:cs typeface="Times New Roman"/>
              </a:rPr>
              <a:t>li</a:t>
            </a:r>
            <a:r>
              <a:rPr sz="1235" b="1" i="1" spc="-4" dirty="0">
                <a:latin typeface="Times New Roman"/>
                <a:cs typeface="Times New Roman"/>
              </a:rPr>
              <a:t>s</a:t>
            </a:r>
            <a:r>
              <a:rPr sz="1235" b="1" i="1" spc="4" dirty="0">
                <a:latin typeface="Times New Roman"/>
                <a:cs typeface="Times New Roman"/>
              </a:rPr>
              <a:t>t</a:t>
            </a:r>
            <a:r>
              <a:rPr sz="1235" b="1" i="1" dirty="0">
                <a:latin typeface="Times New Roman"/>
                <a:cs typeface="Times New Roman"/>
              </a:rPr>
              <a:t>en</a:t>
            </a:r>
            <a:r>
              <a:rPr sz="1235" b="1" i="1" spc="4" dirty="0">
                <a:latin typeface="Times New Roman"/>
                <a:cs typeface="Times New Roman"/>
              </a:rPr>
              <a:t> </a:t>
            </a:r>
            <a:r>
              <a:rPr sz="1235" b="1" i="1" spc="-9" dirty="0">
                <a:latin typeface="Times New Roman"/>
                <a:cs typeface="Times New Roman"/>
              </a:rPr>
              <a:t>t</a:t>
            </a:r>
            <a:r>
              <a:rPr sz="1235" b="1" i="1" dirty="0">
                <a:latin typeface="Times New Roman"/>
                <a:cs typeface="Times New Roman"/>
              </a:rPr>
              <a:t>o</a:t>
            </a:r>
            <a:r>
              <a:rPr sz="1235" b="1" i="1" spc="4" dirty="0">
                <a:latin typeface="Times New Roman"/>
                <a:cs typeface="Times New Roman"/>
              </a:rPr>
              <a:t> </a:t>
            </a:r>
            <a:r>
              <a:rPr sz="1235" b="1" i="1" spc="-9" dirty="0">
                <a:latin typeface="Times New Roman"/>
                <a:cs typeface="Times New Roman"/>
              </a:rPr>
              <a:t>t</a:t>
            </a:r>
            <a:r>
              <a:rPr sz="1235" b="1" i="1" dirty="0">
                <a:latin typeface="Times New Roman"/>
                <a:cs typeface="Times New Roman"/>
              </a:rPr>
              <a:t>he</a:t>
            </a:r>
            <a:r>
              <a:rPr sz="1235" b="1" i="1" spc="-9" dirty="0">
                <a:latin typeface="Times New Roman"/>
                <a:cs typeface="Times New Roman"/>
              </a:rPr>
              <a:t>i</a:t>
            </a:r>
            <a:r>
              <a:rPr sz="1235" b="1" i="1" dirty="0">
                <a:latin typeface="Times New Roman"/>
                <a:cs typeface="Times New Roman"/>
              </a:rPr>
              <a:t>r </a:t>
            </a:r>
            <a:r>
              <a:rPr sz="1235" b="1" i="1" spc="-9" dirty="0">
                <a:latin typeface="Times New Roman"/>
                <a:cs typeface="Times New Roman"/>
              </a:rPr>
              <a:t>t</a:t>
            </a:r>
            <a:r>
              <a:rPr sz="1235" b="1" i="1" dirty="0">
                <a:latin typeface="Times New Roman"/>
                <a:cs typeface="Times New Roman"/>
              </a:rPr>
              <a:t>eache</a:t>
            </a:r>
            <a:r>
              <a:rPr sz="1235" b="1" i="1" spc="-9" dirty="0">
                <a:latin typeface="Times New Roman"/>
                <a:cs typeface="Times New Roman"/>
              </a:rPr>
              <a:t>r</a:t>
            </a:r>
            <a:r>
              <a:rPr sz="1235" b="1" i="1" spc="-4" dirty="0">
                <a:latin typeface="Times New Roman"/>
                <a:cs typeface="Times New Roman"/>
              </a:rPr>
              <a:t>s</a:t>
            </a:r>
            <a:r>
              <a:rPr sz="1235" b="1" i="1" dirty="0">
                <a:latin typeface="Times New Roman"/>
                <a:cs typeface="Times New Roman"/>
              </a:rPr>
              <a:t>.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84950" y="3551144"/>
            <a:ext cx="1915085" cy="7306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 marR="11206">
              <a:lnSpc>
                <a:spcPts val="1412"/>
              </a:lnSpc>
            </a:pPr>
            <a:r>
              <a:rPr sz="1235" spc="4" dirty="0">
                <a:latin typeface="Times New Roman"/>
                <a:cs typeface="Times New Roman"/>
              </a:rPr>
              <a:t>A</a:t>
            </a:r>
            <a:r>
              <a:rPr sz="1235" dirty="0">
                <a:latin typeface="Times New Roman"/>
                <a:cs typeface="Times New Roman"/>
              </a:rPr>
              <a:t>nd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a</a:t>
            </a:r>
            <a:r>
              <a:rPr sz="1235" spc="-31" dirty="0">
                <a:latin typeface="Times New Roman"/>
                <a:cs typeface="Times New Roman"/>
              </a:rPr>
              <a:t>l</a:t>
            </a:r>
            <a:r>
              <a:rPr sz="1235" spc="9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dirty="0">
                <a:latin typeface="Times New Roman"/>
                <a:cs typeface="Times New Roman"/>
              </a:rPr>
              <a:t>y</a:t>
            </a:r>
            <a:r>
              <a:rPr sz="1235" spc="-31" dirty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w</a:t>
            </a:r>
            <a:r>
              <a:rPr sz="1235" spc="13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im</a:t>
            </a:r>
            <a:r>
              <a:rPr sz="1235" spc="13" dirty="0">
                <a:latin typeface="Times New Roman"/>
                <a:cs typeface="Times New Roman"/>
              </a:rPr>
              <a:t>p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spc="9" dirty="0">
                <a:latin typeface="Times New Roman"/>
                <a:cs typeface="Times New Roman"/>
              </a:rPr>
              <a:t>r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ant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t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s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ha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:</a:t>
            </a:r>
            <a:endParaRPr sz="1235">
              <a:latin typeface="Times New Roman"/>
              <a:cs typeface="Times New Roman"/>
            </a:endParaRPr>
          </a:p>
          <a:p>
            <a:pPr marL="11206" marR="84609">
              <a:lnSpc>
                <a:spcPts val="1412"/>
              </a:lnSpc>
              <a:spcBef>
                <a:spcPts val="53"/>
              </a:spcBef>
            </a:pPr>
            <a:r>
              <a:rPr sz="1235" b="1" i="1" spc="4" dirty="0">
                <a:latin typeface="Times New Roman"/>
                <a:cs typeface="Times New Roman"/>
              </a:rPr>
              <a:t>G</a:t>
            </a:r>
            <a:r>
              <a:rPr sz="1235" b="1" i="1" dirty="0">
                <a:latin typeface="Times New Roman"/>
                <a:cs typeface="Times New Roman"/>
              </a:rPr>
              <a:t>ood</a:t>
            </a:r>
            <a:r>
              <a:rPr sz="1235" b="1" i="1" spc="4" dirty="0">
                <a:latin typeface="Times New Roman"/>
                <a:cs typeface="Times New Roman"/>
              </a:rPr>
              <a:t> </a:t>
            </a:r>
            <a:r>
              <a:rPr sz="1235" b="1" i="1" spc="-9" dirty="0">
                <a:latin typeface="Times New Roman"/>
                <a:cs typeface="Times New Roman"/>
              </a:rPr>
              <a:t>t</a:t>
            </a:r>
            <a:r>
              <a:rPr sz="1235" b="1" i="1" dirty="0">
                <a:latin typeface="Times New Roman"/>
                <a:cs typeface="Times New Roman"/>
              </a:rPr>
              <a:t>eache</a:t>
            </a:r>
            <a:r>
              <a:rPr sz="1235" b="1" i="1" spc="-9" dirty="0">
                <a:latin typeface="Times New Roman"/>
                <a:cs typeface="Times New Roman"/>
              </a:rPr>
              <a:t>r</a:t>
            </a:r>
            <a:r>
              <a:rPr sz="1235" b="1" i="1" dirty="0">
                <a:latin typeface="Times New Roman"/>
                <a:cs typeface="Times New Roman"/>
              </a:rPr>
              <a:t>s </a:t>
            </a:r>
            <a:r>
              <a:rPr sz="1235" b="1" i="1" spc="-9" dirty="0">
                <a:latin typeface="Times New Roman"/>
                <a:cs typeface="Times New Roman"/>
              </a:rPr>
              <a:t>li</a:t>
            </a:r>
            <a:r>
              <a:rPr sz="1235" b="1" i="1" spc="-4" dirty="0">
                <a:latin typeface="Times New Roman"/>
                <a:cs typeface="Times New Roman"/>
              </a:rPr>
              <a:t>s</a:t>
            </a:r>
            <a:r>
              <a:rPr sz="1235" b="1" i="1" spc="-9" dirty="0">
                <a:latin typeface="Times New Roman"/>
                <a:cs typeface="Times New Roman"/>
              </a:rPr>
              <a:t>t</a:t>
            </a:r>
            <a:r>
              <a:rPr sz="1235" b="1" i="1" dirty="0">
                <a:latin typeface="Times New Roman"/>
                <a:cs typeface="Times New Roman"/>
              </a:rPr>
              <a:t>en</a:t>
            </a:r>
            <a:r>
              <a:rPr sz="1235" b="1" i="1" spc="4" dirty="0">
                <a:latin typeface="Times New Roman"/>
                <a:cs typeface="Times New Roman"/>
              </a:rPr>
              <a:t> </a:t>
            </a:r>
            <a:r>
              <a:rPr sz="1235" b="1" i="1" spc="-9" dirty="0">
                <a:latin typeface="Times New Roman"/>
                <a:cs typeface="Times New Roman"/>
              </a:rPr>
              <a:t>t</a:t>
            </a:r>
            <a:r>
              <a:rPr sz="1235" b="1" i="1" dirty="0">
                <a:latin typeface="Times New Roman"/>
                <a:cs typeface="Times New Roman"/>
              </a:rPr>
              <a:t>o</a:t>
            </a:r>
            <a:r>
              <a:rPr sz="1235" b="1" i="1" spc="4" dirty="0">
                <a:latin typeface="Times New Roman"/>
                <a:cs typeface="Times New Roman"/>
              </a:rPr>
              <a:t> </a:t>
            </a:r>
            <a:r>
              <a:rPr sz="1235" b="1" i="1" spc="-9" dirty="0">
                <a:latin typeface="Times New Roman"/>
                <a:cs typeface="Times New Roman"/>
              </a:rPr>
              <a:t>t</a:t>
            </a:r>
            <a:r>
              <a:rPr sz="1235" b="1" i="1" dirty="0">
                <a:latin typeface="Times New Roman"/>
                <a:cs typeface="Times New Roman"/>
              </a:rPr>
              <a:t>h</a:t>
            </a:r>
            <a:r>
              <a:rPr sz="1235" b="1" i="1" spc="13" dirty="0">
                <a:latin typeface="Times New Roman"/>
                <a:cs typeface="Times New Roman"/>
              </a:rPr>
              <a:t>e</a:t>
            </a:r>
            <a:r>
              <a:rPr sz="1235" b="1" i="1" spc="-9" dirty="0">
                <a:latin typeface="Times New Roman"/>
                <a:cs typeface="Times New Roman"/>
              </a:rPr>
              <a:t>i</a:t>
            </a:r>
            <a:r>
              <a:rPr sz="1235" b="1" i="1" dirty="0">
                <a:latin typeface="Times New Roman"/>
                <a:cs typeface="Times New Roman"/>
              </a:rPr>
              <a:t>r </a:t>
            </a:r>
            <a:r>
              <a:rPr sz="1235" b="1" i="1" spc="-4" dirty="0">
                <a:latin typeface="Times New Roman"/>
                <a:cs typeface="Times New Roman"/>
              </a:rPr>
              <a:t>s</a:t>
            </a:r>
            <a:r>
              <a:rPr sz="1235" b="1" i="1" spc="-9" dirty="0">
                <a:latin typeface="Times New Roman"/>
                <a:cs typeface="Times New Roman"/>
              </a:rPr>
              <a:t>t</a:t>
            </a:r>
            <a:r>
              <a:rPr sz="1235" b="1" i="1" dirty="0">
                <a:latin typeface="Times New Roman"/>
                <a:cs typeface="Times New Roman"/>
              </a:rPr>
              <a:t>uden</a:t>
            </a:r>
            <a:r>
              <a:rPr sz="1235" b="1" i="1" spc="-9" dirty="0">
                <a:latin typeface="Times New Roman"/>
                <a:cs typeface="Times New Roman"/>
              </a:rPr>
              <a:t>t</a:t>
            </a:r>
            <a:r>
              <a:rPr sz="1235" b="1" i="1" spc="-4" dirty="0">
                <a:latin typeface="Times New Roman"/>
                <a:cs typeface="Times New Roman"/>
              </a:rPr>
              <a:t>s</a:t>
            </a:r>
            <a:r>
              <a:rPr sz="1235" b="1" i="1" dirty="0">
                <a:latin typeface="Times New Roman"/>
                <a:cs typeface="Times New Roman"/>
              </a:rPr>
              <a:t>.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912658" y="4766981"/>
            <a:ext cx="2373406" cy="0"/>
          </a:xfrm>
          <a:custGeom>
            <a:avLst/>
            <a:gdLst/>
            <a:ahLst/>
            <a:cxnLst/>
            <a:rect l="l" t="t" r="r" b="b"/>
            <a:pathLst>
              <a:path w="2689860">
                <a:moveTo>
                  <a:pt x="0" y="0"/>
                </a:moveTo>
                <a:lnTo>
                  <a:pt x="268986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5" name="object 25"/>
          <p:cNvSpPr/>
          <p:nvPr/>
        </p:nvSpPr>
        <p:spPr>
          <a:xfrm>
            <a:off x="4932829" y="2412627"/>
            <a:ext cx="0" cy="2334185"/>
          </a:xfrm>
          <a:custGeom>
            <a:avLst/>
            <a:gdLst/>
            <a:ahLst/>
            <a:cxnLst/>
            <a:rect l="l" t="t" r="r" b="b"/>
            <a:pathLst>
              <a:path h="2645410">
                <a:moveTo>
                  <a:pt x="0" y="0"/>
                </a:moveTo>
                <a:lnTo>
                  <a:pt x="0" y="264541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6" name="object 26"/>
          <p:cNvSpPr/>
          <p:nvPr/>
        </p:nvSpPr>
        <p:spPr>
          <a:xfrm>
            <a:off x="4912658" y="2392456"/>
            <a:ext cx="2373406" cy="0"/>
          </a:xfrm>
          <a:custGeom>
            <a:avLst/>
            <a:gdLst/>
            <a:ahLst/>
            <a:cxnLst/>
            <a:rect l="l" t="t" r="r" b="b"/>
            <a:pathLst>
              <a:path w="2689860">
                <a:moveTo>
                  <a:pt x="0" y="0"/>
                </a:moveTo>
                <a:lnTo>
                  <a:pt x="268986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7265893" y="2412627"/>
            <a:ext cx="0" cy="2333625"/>
          </a:xfrm>
          <a:custGeom>
            <a:avLst/>
            <a:gdLst/>
            <a:ahLst/>
            <a:cxnLst/>
            <a:rect l="l" t="t" r="r" b="b"/>
            <a:pathLst>
              <a:path h="2644775">
                <a:moveTo>
                  <a:pt x="0" y="0"/>
                </a:moveTo>
                <a:lnTo>
                  <a:pt x="0" y="2644775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4966447" y="4726640"/>
            <a:ext cx="2265829" cy="0"/>
          </a:xfrm>
          <a:custGeom>
            <a:avLst/>
            <a:gdLst/>
            <a:ahLst/>
            <a:cxnLst/>
            <a:rect l="l" t="t" r="r" b="b"/>
            <a:pathLst>
              <a:path w="2567940">
                <a:moveTo>
                  <a:pt x="0" y="0"/>
                </a:moveTo>
                <a:lnTo>
                  <a:pt x="256794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9" name="object 29"/>
          <p:cNvSpPr/>
          <p:nvPr/>
        </p:nvSpPr>
        <p:spPr>
          <a:xfrm>
            <a:off x="4973170" y="2439520"/>
            <a:ext cx="0" cy="2280397"/>
          </a:xfrm>
          <a:custGeom>
            <a:avLst/>
            <a:gdLst/>
            <a:ahLst/>
            <a:cxnLst/>
            <a:rect l="l" t="t" r="r" b="b"/>
            <a:pathLst>
              <a:path h="2584450">
                <a:moveTo>
                  <a:pt x="0" y="0"/>
                </a:moveTo>
                <a:lnTo>
                  <a:pt x="0" y="258445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0" name="object 30"/>
          <p:cNvSpPr/>
          <p:nvPr/>
        </p:nvSpPr>
        <p:spPr>
          <a:xfrm>
            <a:off x="4966447" y="2432797"/>
            <a:ext cx="2265829" cy="0"/>
          </a:xfrm>
          <a:custGeom>
            <a:avLst/>
            <a:gdLst/>
            <a:ahLst/>
            <a:cxnLst/>
            <a:rect l="l" t="t" r="r" b="b"/>
            <a:pathLst>
              <a:path w="2567940">
                <a:moveTo>
                  <a:pt x="0" y="0"/>
                </a:moveTo>
                <a:lnTo>
                  <a:pt x="256794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7225552" y="2439520"/>
            <a:ext cx="0" cy="2279837"/>
          </a:xfrm>
          <a:custGeom>
            <a:avLst/>
            <a:gdLst/>
            <a:ahLst/>
            <a:cxnLst/>
            <a:rect l="l" t="t" r="r" b="b"/>
            <a:pathLst>
              <a:path h="2583815">
                <a:moveTo>
                  <a:pt x="0" y="0"/>
                </a:moveTo>
                <a:lnTo>
                  <a:pt x="0" y="2583815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2" name="object 32"/>
          <p:cNvSpPr txBox="1"/>
          <p:nvPr/>
        </p:nvSpPr>
        <p:spPr>
          <a:xfrm>
            <a:off x="5801285" y="2508661"/>
            <a:ext cx="599515" cy="1989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1235" b="1" spc="4" dirty="0">
                <a:solidFill>
                  <a:srgbClr val="006FC0"/>
                </a:solidFill>
                <a:latin typeface="Times New Roman"/>
                <a:cs typeface="Times New Roman"/>
              </a:rPr>
              <a:t>A</a:t>
            </a:r>
            <a:r>
              <a:rPr sz="1235" b="1" dirty="0">
                <a:solidFill>
                  <a:srgbClr val="006FC0"/>
                </a:solidFill>
                <a:latin typeface="Times New Roman"/>
                <a:cs typeface="Times New Roman"/>
              </a:rPr>
              <a:t>n</a:t>
            </a:r>
            <a:r>
              <a:rPr sz="1235" b="1" spc="-22" dirty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r>
              <a:rPr sz="1235" b="1" spc="22" dirty="0">
                <a:solidFill>
                  <a:srgbClr val="006FC0"/>
                </a:solidFill>
                <a:latin typeface="Times New Roman"/>
                <a:cs typeface="Times New Roman"/>
              </a:rPr>
              <a:t>w</a:t>
            </a:r>
            <a:r>
              <a:rPr sz="1235" b="1" dirty="0">
                <a:solidFill>
                  <a:srgbClr val="006FC0"/>
                </a:solidFill>
                <a:latin typeface="Times New Roman"/>
                <a:cs typeface="Times New Roman"/>
              </a:rPr>
              <a:t>ers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090496" y="2876662"/>
            <a:ext cx="1810310" cy="36923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12923" marR="11206" indent="-201717">
              <a:lnSpc>
                <a:spcPts val="1429"/>
              </a:lnSpc>
            </a:pPr>
            <a:r>
              <a:rPr sz="1235" dirty="0" smtClean="0">
                <a:latin typeface="Times New Roman"/>
                <a:cs typeface="Times New Roman"/>
              </a:rPr>
              <a:t>Ch</a:t>
            </a:r>
            <a:r>
              <a:rPr sz="1235" spc="4" dirty="0" smtClean="0">
                <a:latin typeface="Times New Roman"/>
                <a:cs typeface="Times New Roman"/>
              </a:rPr>
              <a:t>i</a:t>
            </a:r>
            <a:r>
              <a:rPr sz="1235" spc="-26" dirty="0" smtClean="0">
                <a:latin typeface="Times New Roman"/>
                <a:cs typeface="Times New Roman"/>
              </a:rPr>
              <a:t>l</a:t>
            </a:r>
            <a:r>
              <a:rPr sz="1235" dirty="0" smtClean="0">
                <a:latin typeface="Times New Roman"/>
                <a:cs typeface="Times New Roman"/>
              </a:rPr>
              <a:t>d</a:t>
            </a:r>
            <a:r>
              <a:rPr sz="1235" spc="9" dirty="0" smtClean="0">
                <a:latin typeface="Times New Roman"/>
                <a:cs typeface="Times New Roman"/>
              </a:rPr>
              <a:t>r</a:t>
            </a:r>
            <a:r>
              <a:rPr sz="1235" spc="-22" dirty="0" smtClean="0">
                <a:latin typeface="Times New Roman"/>
                <a:cs typeface="Times New Roman"/>
              </a:rPr>
              <a:t>e</a:t>
            </a:r>
            <a:r>
              <a:rPr sz="1235" dirty="0" smtClean="0">
                <a:latin typeface="Times New Roman"/>
                <a:cs typeface="Times New Roman"/>
              </a:rPr>
              <a:t>n</a:t>
            </a:r>
            <a:r>
              <a:rPr sz="1235" spc="13" dirty="0" smtClean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n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d</a:t>
            </a:r>
            <a:r>
              <a:rPr sz="1235" spc="4" dirty="0">
                <a:latin typeface="Times New Roman"/>
                <a:cs typeface="Times New Roman"/>
              </a:rPr>
              <a:t> t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26" dirty="0">
                <a:latin typeface="Times New Roman"/>
                <a:cs typeface="Times New Roman"/>
              </a:rPr>
              <a:t>l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spc="9" dirty="0">
                <a:latin typeface="Times New Roman"/>
                <a:cs typeface="Times New Roman"/>
              </a:rPr>
              <a:t>s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n</a:t>
            </a:r>
            <a:r>
              <a:rPr sz="1235" spc="4" dirty="0">
                <a:latin typeface="Times New Roman"/>
                <a:cs typeface="Times New Roman"/>
              </a:rPr>
              <a:t> t</a:t>
            </a:r>
            <a:r>
              <a:rPr sz="1235" dirty="0">
                <a:latin typeface="Times New Roman"/>
                <a:cs typeface="Times New Roman"/>
              </a:rPr>
              <a:t>o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r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ac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5292201" y="3226173"/>
            <a:ext cx="1445559" cy="5642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12923" indent="-201717">
              <a:buFont typeface="Times New Roman"/>
              <a:buChar char="-"/>
              <a:tabLst>
                <a:tab pos="212363" algn="l"/>
              </a:tabLst>
            </a:pPr>
            <a:r>
              <a:rPr sz="1235" dirty="0">
                <a:latin typeface="Times New Roman"/>
                <a:cs typeface="Times New Roman"/>
              </a:rPr>
              <a:t>To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do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w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l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n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c</a:t>
            </a:r>
            <a:r>
              <a:rPr sz="1235" spc="-26" dirty="0">
                <a:latin typeface="Times New Roman"/>
                <a:cs typeface="Times New Roman"/>
              </a:rPr>
              <a:t>l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spc="-4" dirty="0">
                <a:latin typeface="Times New Roman"/>
                <a:cs typeface="Times New Roman"/>
              </a:rPr>
              <a:t>ss</a:t>
            </a:r>
            <a:r>
              <a:rPr sz="1235" dirty="0">
                <a:latin typeface="Times New Roman"/>
                <a:cs typeface="Times New Roman"/>
              </a:rPr>
              <a:t>.</a:t>
            </a:r>
          </a:p>
          <a:p>
            <a:pPr marL="212923" marR="57713" indent="-201717">
              <a:lnSpc>
                <a:spcPts val="1446"/>
              </a:lnSpc>
              <a:spcBef>
                <a:spcPts val="22"/>
              </a:spcBef>
              <a:buFont typeface="Times New Roman"/>
              <a:buChar char="-"/>
              <a:tabLst>
                <a:tab pos="212363" algn="l"/>
              </a:tabLst>
            </a:pPr>
            <a:r>
              <a:rPr sz="1235" dirty="0">
                <a:latin typeface="Times New Roman"/>
                <a:cs typeface="Times New Roman"/>
              </a:rPr>
              <a:t>To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l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a</a:t>
            </a:r>
            <a:r>
              <a:rPr sz="1235" spc="-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n</a:t>
            </a:r>
            <a:r>
              <a:rPr sz="1235" spc="4" dirty="0">
                <a:latin typeface="Times New Roman"/>
                <a:cs typeface="Times New Roman"/>
              </a:rPr>
              <a:t> i</a:t>
            </a:r>
            <a:r>
              <a:rPr sz="1235" spc="-9" dirty="0">
                <a:latin typeface="Times New Roman"/>
                <a:cs typeface="Times New Roman"/>
              </a:rPr>
              <a:t>m</a:t>
            </a:r>
            <a:r>
              <a:rPr sz="1235" spc="13" dirty="0">
                <a:latin typeface="Times New Roman"/>
                <a:cs typeface="Times New Roman"/>
              </a:rPr>
              <a:t>p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spc="-9" dirty="0">
                <a:latin typeface="Times New Roman"/>
                <a:cs typeface="Times New Roman"/>
              </a:rPr>
              <a:t>rt</a:t>
            </a:r>
            <a:r>
              <a:rPr sz="1235" dirty="0">
                <a:latin typeface="Times New Roman"/>
                <a:cs typeface="Times New Roman"/>
              </a:rPr>
              <a:t>a</a:t>
            </a:r>
            <a:r>
              <a:rPr sz="1235" spc="13" dirty="0">
                <a:latin typeface="Times New Roman"/>
                <a:cs typeface="Times New Roman"/>
              </a:rPr>
              <a:t>n</a:t>
            </a:r>
            <a:r>
              <a:rPr sz="1235" dirty="0">
                <a:latin typeface="Times New Roman"/>
                <a:cs typeface="Times New Roman"/>
              </a:rPr>
              <a:t>t </a:t>
            </a:r>
            <a:r>
              <a:rPr sz="1235" spc="-9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9" dirty="0">
                <a:latin typeface="Times New Roman"/>
                <a:cs typeface="Times New Roman"/>
              </a:rPr>
              <a:t>s</a:t>
            </a:r>
            <a:r>
              <a:rPr sz="1235" spc="9" dirty="0">
                <a:latin typeface="Times New Roman"/>
                <a:cs typeface="Times New Roman"/>
              </a:rPr>
              <a:t>s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ns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n</a:t>
            </a:r>
            <a:r>
              <a:rPr sz="1235" spc="22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li</a:t>
            </a:r>
            <a:r>
              <a:rPr sz="1235" spc="9" dirty="0">
                <a:latin typeface="Times New Roman"/>
                <a:cs typeface="Times New Roman"/>
              </a:rPr>
              <a:t>f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36" name="Picture 35" descr="20170817205817_00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019" y="544829"/>
            <a:ext cx="2160137" cy="1527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326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817205817_00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791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75074" y="544830"/>
            <a:ext cx="679637" cy="1989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1235" b="1" spc="-18" dirty="0">
                <a:solidFill>
                  <a:srgbClr val="C00000"/>
                </a:solidFill>
                <a:latin typeface="Times New Roman"/>
                <a:cs typeface="Times New Roman"/>
              </a:rPr>
              <a:t>P</a:t>
            </a:r>
            <a:r>
              <a:rPr sz="123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235" b="1" spc="13" dirty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123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ure</a:t>
            </a:r>
            <a:r>
              <a:rPr sz="1235" b="1" spc="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3: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81841" y="558276"/>
            <a:ext cx="2935941" cy="36475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 marR="11206">
              <a:lnSpc>
                <a:spcPts val="1412"/>
              </a:lnSpc>
            </a:pP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Me</a:t>
            </a:r>
            <a:r>
              <a:rPr sz="123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235" b="1" spc="-4" dirty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age</a:t>
            </a:r>
            <a:r>
              <a:rPr sz="1235" b="1" spc="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35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1</a:t>
            </a:r>
            <a:r>
              <a:rPr lang="en-US" sz="1235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and </a:t>
            </a:r>
            <a:r>
              <a:rPr sz="1235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Me</a:t>
            </a:r>
            <a:r>
              <a:rPr sz="1235" b="1" spc="-9" dirty="0" smtClean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235" b="1" spc="-4" dirty="0" smtClean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235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age</a:t>
            </a:r>
            <a:r>
              <a:rPr sz="1235" b="1" spc="4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35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endParaRPr sz="1235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75074" y="1085065"/>
            <a:ext cx="5327837" cy="9838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23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or</a:t>
            </a:r>
            <a:r>
              <a:rPr sz="1235" b="1" spc="13" dirty="0">
                <a:solidFill>
                  <a:srgbClr val="C00000"/>
                </a:solidFill>
                <a:latin typeface="Times New Roman"/>
                <a:cs typeface="Times New Roman"/>
              </a:rPr>
              <a:t>y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endParaRPr sz="1235" dirty="0">
              <a:latin typeface="Times New Roman"/>
              <a:cs typeface="Times New Roman"/>
            </a:endParaRPr>
          </a:p>
          <a:p>
            <a:pPr>
              <a:lnSpc>
                <a:spcPts val="441"/>
              </a:lnSpc>
              <a:spcBef>
                <a:spcPts val="43"/>
              </a:spcBef>
            </a:pPr>
            <a:endParaRPr sz="441" dirty="0"/>
          </a:p>
          <a:p>
            <a:pPr marL="11206" marR="11206">
              <a:lnSpc>
                <a:spcPct val="96000"/>
              </a:lnSpc>
            </a:pPr>
            <a:r>
              <a:rPr sz="1235" spc="-18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n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ac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r</a:t>
            </a:r>
            <a:r>
              <a:rPr sz="1235" spc="18" dirty="0">
                <a:latin typeface="Times New Roman"/>
                <a:cs typeface="Times New Roman"/>
              </a:rPr>
              <a:t> 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x</a:t>
            </a:r>
            <a:r>
              <a:rPr sz="1235" spc="13" dirty="0">
                <a:latin typeface="Times New Roman"/>
                <a:cs typeface="Times New Roman"/>
              </a:rPr>
              <a:t>p</a:t>
            </a:r>
            <a:r>
              <a:rPr sz="1235" spc="-26" dirty="0">
                <a:latin typeface="Times New Roman"/>
                <a:cs typeface="Times New Roman"/>
              </a:rPr>
              <a:t>l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spc="13" dirty="0">
                <a:latin typeface="Times New Roman"/>
                <a:cs typeface="Times New Roman"/>
              </a:rPr>
              <a:t>n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d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hat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9" dirty="0">
                <a:latin typeface="Times New Roman"/>
                <a:cs typeface="Times New Roman"/>
              </a:rPr>
              <a:t>f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ur </a:t>
            </a:r>
            <a:r>
              <a:rPr sz="1235" spc="4" dirty="0">
                <a:latin typeface="Times New Roman"/>
                <a:cs typeface="Times New Roman"/>
              </a:rPr>
              <a:t>m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9" dirty="0">
                <a:latin typeface="Times New Roman"/>
                <a:cs typeface="Times New Roman"/>
              </a:rPr>
              <a:t>s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dirty="0">
                <a:latin typeface="Times New Roman"/>
                <a:cs typeface="Times New Roman"/>
              </a:rPr>
              <a:t>g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s </a:t>
            </a:r>
            <a:r>
              <a:rPr sz="1235" spc="4" dirty="0">
                <a:latin typeface="Times New Roman"/>
                <a:cs typeface="Times New Roman"/>
              </a:rPr>
              <a:t>w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spc="13" dirty="0">
                <a:latin typeface="Times New Roman"/>
                <a:cs typeface="Times New Roman"/>
              </a:rPr>
              <a:t>u</a:t>
            </a:r>
            <a:r>
              <a:rPr sz="1235" spc="-9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d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31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p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m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un</a:t>
            </a:r>
            <a:r>
              <a:rPr sz="1235" spc="13" dirty="0">
                <a:latin typeface="Times New Roman"/>
                <a:cs typeface="Times New Roman"/>
              </a:rPr>
              <a:t>d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9" dirty="0">
                <a:latin typeface="Times New Roman"/>
                <a:cs typeface="Times New Roman"/>
              </a:rPr>
              <a:t>r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and</a:t>
            </a:r>
            <a:r>
              <a:rPr sz="1235" spc="4" dirty="0">
                <a:latin typeface="Times New Roman"/>
                <a:cs typeface="Times New Roman"/>
              </a:rPr>
              <a:t> w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y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ey</a:t>
            </a:r>
            <a:r>
              <a:rPr sz="1235" spc="-31" dirty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n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d</a:t>
            </a:r>
            <a:r>
              <a:rPr sz="1235" spc="4" dirty="0">
                <a:latin typeface="Times New Roman"/>
                <a:cs typeface="Times New Roman"/>
              </a:rPr>
              <a:t> t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k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a</a:t>
            </a:r>
            <a:r>
              <a:rPr sz="1235" spc="9" dirty="0">
                <a:latin typeface="Times New Roman"/>
                <a:cs typeface="Times New Roman"/>
              </a:rPr>
              <a:t>f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er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-9" dirty="0">
                <a:latin typeface="Times New Roman"/>
                <a:cs typeface="Times New Roman"/>
              </a:rPr>
              <a:t>m</a:t>
            </a:r>
            <a:r>
              <a:rPr sz="1235" spc="9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ves 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dirty="0">
                <a:latin typeface="Times New Roman"/>
                <a:cs typeface="Times New Roman"/>
              </a:rPr>
              <a:t>nd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h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w</a:t>
            </a:r>
            <a:r>
              <a:rPr sz="1235" spc="13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k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p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a</a:t>
            </a:r>
            <a:r>
              <a:rPr sz="1235" spc="9" dirty="0">
                <a:latin typeface="Times New Roman"/>
                <a:cs typeface="Times New Roman"/>
              </a:rPr>
              <a:t>f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.</a:t>
            </a:r>
            <a:r>
              <a:rPr sz="1235" spc="31" dirty="0">
                <a:latin typeface="Times New Roman"/>
                <a:cs typeface="Times New Roman"/>
              </a:rPr>
              <a:t> </a:t>
            </a:r>
            <a:r>
              <a:rPr sz="1235" spc="-35" dirty="0">
                <a:latin typeface="Times New Roman"/>
                <a:cs typeface="Times New Roman"/>
              </a:rPr>
              <a:t>F</a:t>
            </a:r>
            <a:r>
              <a:rPr sz="1235" spc="4" dirty="0">
                <a:latin typeface="Times New Roman"/>
                <a:cs typeface="Times New Roman"/>
              </a:rPr>
              <a:t>i</a:t>
            </a:r>
            <a:r>
              <a:rPr sz="1235" spc="-9" dirty="0">
                <a:latin typeface="Times New Roman"/>
                <a:cs typeface="Times New Roman"/>
              </a:rPr>
              <a:t>r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t</a:t>
            </a:r>
            <a:r>
              <a:rPr sz="1235" spc="-4" dirty="0">
                <a:latin typeface="Times New Roman"/>
                <a:cs typeface="Times New Roman"/>
              </a:rPr>
              <a:t> s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31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d</a:t>
            </a:r>
            <a:r>
              <a:rPr sz="1235" spc="22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up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he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9" dirty="0">
                <a:latin typeface="Times New Roman"/>
                <a:cs typeface="Times New Roman"/>
              </a:rPr>
              <a:t>f</a:t>
            </a:r>
            <a:r>
              <a:rPr sz="1235" spc="-9" dirty="0">
                <a:latin typeface="Times New Roman"/>
                <a:cs typeface="Times New Roman"/>
              </a:rPr>
              <a:t>ir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t </a:t>
            </a:r>
            <a:r>
              <a:rPr sz="1235" spc="4" dirty="0">
                <a:latin typeface="Times New Roman"/>
                <a:cs typeface="Times New Roman"/>
              </a:rPr>
              <a:t>m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-4" dirty="0">
                <a:latin typeface="Times New Roman"/>
                <a:cs typeface="Times New Roman"/>
              </a:rPr>
              <a:t>ss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dirty="0">
                <a:latin typeface="Times New Roman"/>
                <a:cs typeface="Times New Roman"/>
              </a:rPr>
              <a:t>ge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w</a:t>
            </a:r>
            <a:r>
              <a:rPr sz="1235" dirty="0">
                <a:latin typeface="Times New Roman"/>
                <a:cs typeface="Times New Roman"/>
              </a:rPr>
              <a:t>h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ch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a</a:t>
            </a:r>
            <a:r>
              <a:rPr sz="1235" spc="-13" dirty="0">
                <a:latin typeface="Times New Roman"/>
                <a:cs typeface="Times New Roman"/>
              </a:rPr>
              <a:t>i</a:t>
            </a:r>
            <a:r>
              <a:rPr sz="1235" spc="13" dirty="0">
                <a:latin typeface="Times New Roman"/>
                <a:cs typeface="Times New Roman"/>
              </a:rPr>
              <a:t>d</a:t>
            </a:r>
            <a:r>
              <a:rPr sz="1235" dirty="0">
                <a:latin typeface="Times New Roman"/>
                <a:cs typeface="Times New Roman"/>
              </a:rPr>
              <a:t>: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“I</a:t>
            </a:r>
            <a:r>
              <a:rPr sz="1235" spc="-18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am</a:t>
            </a:r>
            <a:r>
              <a:rPr sz="1235" spc="26" dirty="0">
                <a:latin typeface="Times New Roman"/>
                <a:cs typeface="Times New Roman"/>
              </a:rPr>
              <a:t> </a:t>
            </a:r>
            <a:r>
              <a:rPr lang="en-US" sz="1235" spc="-18" dirty="0" smtClean="0">
                <a:latin typeface="Times New Roman"/>
                <a:cs typeface="Times New Roman"/>
              </a:rPr>
              <a:t>special</a:t>
            </a:r>
            <a:r>
              <a:rPr sz="1235" spc="9" dirty="0" smtClean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and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a</a:t>
            </a:r>
            <a:r>
              <a:rPr sz="1235" spc="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18" dirty="0">
                <a:latin typeface="Times New Roman"/>
                <a:cs typeface="Times New Roman"/>
              </a:rPr>
              <a:t>yo</a:t>
            </a:r>
            <a:r>
              <a:rPr sz="1235" spc="13" dirty="0">
                <a:latin typeface="Times New Roman"/>
                <a:cs typeface="Times New Roman"/>
              </a:rPr>
              <a:t>u</a:t>
            </a:r>
            <a:r>
              <a:rPr sz="1235" spc="-9" dirty="0">
                <a:latin typeface="Times New Roman"/>
                <a:cs typeface="Times New Roman"/>
              </a:rPr>
              <a:t>!</a:t>
            </a:r>
            <a:r>
              <a:rPr sz="1235" dirty="0">
                <a:latin typeface="Times New Roman"/>
                <a:cs typeface="Times New Roman"/>
              </a:rPr>
              <a:t>”</a:t>
            </a:r>
            <a:r>
              <a:rPr sz="1235" spc="4" dirty="0">
                <a:latin typeface="Times New Roman"/>
                <a:cs typeface="Times New Roman"/>
              </a:rPr>
              <a:t> A</a:t>
            </a:r>
            <a:r>
              <a:rPr sz="1235" dirty="0">
                <a:latin typeface="Times New Roman"/>
                <a:cs typeface="Times New Roman"/>
              </a:rPr>
              <a:t>nd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n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lang="en-US" sz="1235" spc="4" dirty="0" smtClean="0">
                <a:latin typeface="Times New Roman"/>
                <a:cs typeface="Times New Roman"/>
              </a:rPr>
              <a:t>Precious</a:t>
            </a:r>
            <a:r>
              <a:rPr sz="1235" spc="-31" dirty="0" smtClean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p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d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r ho</a:t>
            </a:r>
            <a:r>
              <a:rPr sz="1235" spc="-9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d up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he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9" dirty="0">
                <a:latin typeface="Times New Roman"/>
                <a:cs typeface="Times New Roman"/>
              </a:rPr>
              <a:t>s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13" dirty="0">
                <a:latin typeface="Times New Roman"/>
                <a:cs typeface="Times New Roman"/>
              </a:rPr>
              <a:t>c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nd</a:t>
            </a:r>
            <a:r>
              <a:rPr sz="1235" spc="4" dirty="0">
                <a:latin typeface="Times New Roman"/>
                <a:cs typeface="Times New Roman"/>
              </a:rPr>
              <a:t> m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-4" dirty="0">
                <a:latin typeface="Times New Roman"/>
                <a:cs typeface="Times New Roman"/>
              </a:rPr>
              <a:t>ss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dirty="0">
                <a:latin typeface="Times New Roman"/>
                <a:cs typeface="Times New Roman"/>
              </a:rPr>
              <a:t>ge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w</a:t>
            </a:r>
            <a:r>
              <a:rPr sz="1235" dirty="0">
                <a:latin typeface="Times New Roman"/>
                <a:cs typeface="Times New Roman"/>
              </a:rPr>
              <a:t>h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ch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a</a:t>
            </a:r>
            <a:r>
              <a:rPr sz="1235" spc="-13" dirty="0">
                <a:latin typeface="Times New Roman"/>
                <a:cs typeface="Times New Roman"/>
              </a:rPr>
              <a:t>i</a:t>
            </a:r>
            <a:r>
              <a:rPr sz="1235" spc="13" dirty="0">
                <a:latin typeface="Times New Roman"/>
                <a:cs typeface="Times New Roman"/>
              </a:rPr>
              <a:t>d</a:t>
            </a:r>
            <a:r>
              <a:rPr sz="1235" dirty="0">
                <a:latin typeface="Times New Roman"/>
                <a:cs typeface="Times New Roman"/>
              </a:rPr>
              <a:t>: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-22" dirty="0">
                <a:latin typeface="Times New Roman"/>
                <a:cs typeface="Times New Roman"/>
              </a:rPr>
              <a:t>“</a:t>
            </a:r>
            <a:r>
              <a:rPr sz="1235" dirty="0">
                <a:latin typeface="Times New Roman"/>
                <a:cs typeface="Times New Roman"/>
              </a:rPr>
              <a:t>Sa</a:t>
            </a:r>
            <a:r>
              <a:rPr sz="1235" spc="9" dirty="0">
                <a:latin typeface="Times New Roman"/>
                <a:cs typeface="Times New Roman"/>
              </a:rPr>
              <a:t>f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y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s </a:t>
            </a:r>
            <a:r>
              <a:rPr sz="1235" spc="4" dirty="0">
                <a:latin typeface="Times New Roman"/>
                <a:cs typeface="Times New Roman"/>
              </a:rPr>
              <a:t>m</a:t>
            </a:r>
            <a:r>
              <a:rPr sz="1235" dirty="0">
                <a:latin typeface="Times New Roman"/>
                <a:cs typeface="Times New Roman"/>
              </a:rPr>
              <a:t>y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r</a:t>
            </a:r>
            <a:r>
              <a:rPr sz="1235" spc="4" dirty="0">
                <a:latin typeface="Times New Roman"/>
                <a:cs typeface="Times New Roman"/>
              </a:rPr>
              <a:t>i</a:t>
            </a:r>
            <a:r>
              <a:rPr sz="1235" spc="-18" dirty="0">
                <a:latin typeface="Times New Roman"/>
                <a:cs typeface="Times New Roman"/>
              </a:rPr>
              <a:t>g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”</a:t>
            </a:r>
          </a:p>
        </p:txBody>
      </p:sp>
      <p:sp>
        <p:nvSpPr>
          <p:cNvPr id="5" name="object 5"/>
          <p:cNvSpPr/>
          <p:nvPr/>
        </p:nvSpPr>
        <p:spPr>
          <a:xfrm>
            <a:off x="2268631" y="5738531"/>
            <a:ext cx="2337547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2288801" y="2379009"/>
            <a:ext cx="0" cy="3339353"/>
          </a:xfrm>
          <a:custGeom>
            <a:avLst/>
            <a:gdLst/>
            <a:ahLst/>
            <a:cxnLst/>
            <a:rect l="l" t="t" r="r" b="b"/>
            <a:pathLst>
              <a:path h="3784600">
                <a:moveTo>
                  <a:pt x="0" y="0"/>
                </a:moveTo>
                <a:lnTo>
                  <a:pt x="0" y="378460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2268631" y="2358838"/>
            <a:ext cx="2337547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4586007" y="2378449"/>
            <a:ext cx="0" cy="3339913"/>
          </a:xfrm>
          <a:custGeom>
            <a:avLst/>
            <a:gdLst/>
            <a:ahLst/>
            <a:cxnLst/>
            <a:rect l="l" t="t" r="r" b="b"/>
            <a:pathLst>
              <a:path h="3785235">
                <a:moveTo>
                  <a:pt x="0" y="0"/>
                </a:moveTo>
                <a:lnTo>
                  <a:pt x="0" y="3785235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2322419" y="5698191"/>
            <a:ext cx="2229971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2329142" y="2405902"/>
            <a:ext cx="0" cy="3285565"/>
          </a:xfrm>
          <a:custGeom>
            <a:avLst/>
            <a:gdLst/>
            <a:ahLst/>
            <a:cxnLst/>
            <a:rect l="l" t="t" r="r" b="b"/>
            <a:pathLst>
              <a:path h="3723640">
                <a:moveTo>
                  <a:pt x="0" y="0"/>
                </a:moveTo>
                <a:lnTo>
                  <a:pt x="0" y="372364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2322419" y="2399179"/>
            <a:ext cx="2229971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4545665" y="2405342"/>
            <a:ext cx="0" cy="3286125"/>
          </a:xfrm>
          <a:custGeom>
            <a:avLst/>
            <a:gdLst/>
            <a:ahLst/>
            <a:cxnLst/>
            <a:rect l="l" t="t" r="r" b="b"/>
            <a:pathLst>
              <a:path h="3724275">
                <a:moveTo>
                  <a:pt x="0" y="0"/>
                </a:moveTo>
                <a:lnTo>
                  <a:pt x="0" y="3724275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3" name="object 13"/>
          <p:cNvSpPr txBox="1"/>
          <p:nvPr/>
        </p:nvSpPr>
        <p:spPr>
          <a:xfrm>
            <a:off x="2445403" y="2475041"/>
            <a:ext cx="1844488" cy="13668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47926"/>
            <a:r>
              <a:rPr lang="en-US" sz="1235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Discussion</a:t>
            </a:r>
            <a:endParaRPr sz="1235" dirty="0">
              <a:latin typeface="Times New Roman"/>
              <a:cs typeface="Times New Roman"/>
            </a:endParaRPr>
          </a:p>
          <a:p>
            <a:pPr>
              <a:lnSpc>
                <a:spcPts val="618"/>
              </a:lnSpc>
            </a:pPr>
            <a:endParaRPr sz="618" dirty="0"/>
          </a:p>
          <a:p>
            <a:pPr marL="212923" indent="-201717">
              <a:buFont typeface="Times New Roman"/>
              <a:buAutoNum type="arabicPeriod"/>
              <a:tabLst>
                <a:tab pos="212923" algn="l"/>
              </a:tabLst>
            </a:pPr>
            <a:r>
              <a:rPr sz="1235" spc="-22" dirty="0">
                <a:latin typeface="Times New Roman"/>
                <a:cs typeface="Times New Roman"/>
              </a:rPr>
              <a:t>W</a:t>
            </a:r>
            <a:r>
              <a:rPr sz="1235" dirty="0">
                <a:latin typeface="Times New Roman"/>
                <a:cs typeface="Times New Roman"/>
              </a:rPr>
              <a:t>h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dirty="0">
                <a:latin typeface="Times New Roman"/>
                <a:cs typeface="Times New Roman"/>
              </a:rPr>
              <a:t>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s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b="1" dirty="0">
                <a:latin typeface="Times New Roman"/>
                <a:cs typeface="Times New Roman"/>
              </a:rPr>
              <a:t>Me</a:t>
            </a:r>
            <a:r>
              <a:rPr sz="1235" b="1" spc="-9" dirty="0">
                <a:latin typeface="Times New Roman"/>
                <a:cs typeface="Times New Roman"/>
              </a:rPr>
              <a:t>s</a:t>
            </a:r>
            <a:r>
              <a:rPr sz="1235" b="1" spc="-4" dirty="0">
                <a:latin typeface="Times New Roman"/>
                <a:cs typeface="Times New Roman"/>
              </a:rPr>
              <a:t>s</a:t>
            </a:r>
            <a:r>
              <a:rPr sz="1235" b="1" dirty="0">
                <a:latin typeface="Times New Roman"/>
                <a:cs typeface="Times New Roman"/>
              </a:rPr>
              <a:t>age</a:t>
            </a:r>
            <a:r>
              <a:rPr sz="1235" b="1" spc="4" dirty="0">
                <a:latin typeface="Times New Roman"/>
                <a:cs typeface="Times New Roman"/>
              </a:rPr>
              <a:t> </a:t>
            </a:r>
            <a:r>
              <a:rPr sz="1235" b="1" spc="18" dirty="0">
                <a:latin typeface="Times New Roman"/>
                <a:cs typeface="Times New Roman"/>
              </a:rPr>
              <a:t>1</a:t>
            </a:r>
            <a:r>
              <a:rPr sz="1235" dirty="0">
                <a:latin typeface="Times New Roman"/>
                <a:cs typeface="Times New Roman"/>
              </a:rPr>
              <a:t>?</a:t>
            </a:r>
          </a:p>
          <a:p>
            <a:pPr marL="212923" marR="163615" indent="-201717">
              <a:lnSpc>
                <a:spcPts val="1429"/>
              </a:lnSpc>
              <a:spcBef>
                <a:spcPts val="22"/>
              </a:spcBef>
              <a:buFont typeface="Times New Roman"/>
              <a:buAutoNum type="arabicPeriod"/>
              <a:tabLst>
                <a:tab pos="212923" algn="l"/>
              </a:tabLst>
            </a:pPr>
            <a:r>
              <a:rPr sz="1235" spc="-22" dirty="0">
                <a:latin typeface="Times New Roman"/>
                <a:cs typeface="Times New Roman"/>
              </a:rPr>
              <a:t>W</a:t>
            </a:r>
            <a:r>
              <a:rPr sz="1235" dirty="0">
                <a:latin typeface="Times New Roman"/>
                <a:cs typeface="Times New Roman"/>
              </a:rPr>
              <a:t>h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dirty="0">
                <a:latin typeface="Times New Roman"/>
                <a:cs typeface="Times New Roman"/>
              </a:rPr>
              <a:t>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do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s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m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9" dirty="0">
                <a:latin typeface="Times New Roman"/>
                <a:cs typeface="Times New Roman"/>
              </a:rPr>
              <a:t>s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dirty="0">
                <a:latin typeface="Times New Roman"/>
                <a:cs typeface="Times New Roman"/>
              </a:rPr>
              <a:t>ge </a:t>
            </a:r>
            <a:r>
              <a:rPr sz="1235" spc="4" dirty="0">
                <a:latin typeface="Times New Roman"/>
                <a:cs typeface="Times New Roman"/>
              </a:rPr>
              <a:t>m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a</a:t>
            </a:r>
            <a:r>
              <a:rPr sz="1235" spc="13" dirty="0">
                <a:latin typeface="Times New Roman"/>
                <a:cs typeface="Times New Roman"/>
              </a:rPr>
              <a:t>n</a:t>
            </a:r>
            <a:r>
              <a:rPr sz="1235" dirty="0" smtClean="0">
                <a:latin typeface="Times New Roman"/>
                <a:cs typeface="Times New Roman"/>
              </a:rPr>
              <a:t>?</a:t>
            </a:r>
            <a:endParaRPr lang="en-US" sz="1235" dirty="0" smtClean="0">
              <a:latin typeface="Times New Roman"/>
              <a:cs typeface="Times New Roman"/>
            </a:endParaRPr>
          </a:p>
          <a:p>
            <a:pPr marL="212923" indent="-201717">
              <a:buFont typeface="Times New Roman"/>
              <a:buAutoNum type="arabicPeriod" startAt="3"/>
              <a:tabLst>
                <a:tab pos="212923" algn="l"/>
              </a:tabLst>
            </a:pPr>
            <a:r>
              <a:rPr lang="en-US" sz="1235" spc="-22" dirty="0">
                <a:latin typeface="Times New Roman"/>
                <a:cs typeface="Times New Roman"/>
              </a:rPr>
              <a:t>W</a:t>
            </a:r>
            <a:r>
              <a:rPr lang="en-US" sz="1235" dirty="0">
                <a:latin typeface="Times New Roman"/>
                <a:cs typeface="Times New Roman"/>
              </a:rPr>
              <a:t>h</a:t>
            </a:r>
            <a:r>
              <a:rPr lang="en-US" sz="1235" spc="13" dirty="0">
                <a:latin typeface="Times New Roman"/>
                <a:cs typeface="Times New Roman"/>
              </a:rPr>
              <a:t>a</a:t>
            </a:r>
            <a:r>
              <a:rPr lang="en-US" sz="1235" dirty="0">
                <a:latin typeface="Times New Roman"/>
                <a:cs typeface="Times New Roman"/>
              </a:rPr>
              <a:t>t</a:t>
            </a:r>
            <a:r>
              <a:rPr lang="en-US" sz="1235" spc="-4" dirty="0">
                <a:latin typeface="Times New Roman"/>
                <a:cs typeface="Times New Roman"/>
              </a:rPr>
              <a:t> </a:t>
            </a:r>
            <a:r>
              <a:rPr lang="en-US" sz="1235" spc="-9" dirty="0">
                <a:latin typeface="Times New Roman"/>
                <a:cs typeface="Times New Roman"/>
              </a:rPr>
              <a:t>i</a:t>
            </a:r>
            <a:r>
              <a:rPr lang="en-US" sz="1235" dirty="0">
                <a:latin typeface="Times New Roman"/>
                <a:cs typeface="Times New Roman"/>
              </a:rPr>
              <a:t>s</a:t>
            </a:r>
            <a:r>
              <a:rPr lang="en-US" sz="1235" spc="4" dirty="0">
                <a:latin typeface="Times New Roman"/>
                <a:cs typeface="Times New Roman"/>
              </a:rPr>
              <a:t> </a:t>
            </a:r>
            <a:r>
              <a:rPr lang="en-US" sz="1235" b="1" dirty="0">
                <a:latin typeface="Times New Roman"/>
                <a:cs typeface="Times New Roman"/>
              </a:rPr>
              <a:t>Me</a:t>
            </a:r>
            <a:r>
              <a:rPr lang="en-US" sz="1235" b="1" spc="-9" dirty="0">
                <a:latin typeface="Times New Roman"/>
                <a:cs typeface="Times New Roman"/>
              </a:rPr>
              <a:t>s</a:t>
            </a:r>
            <a:r>
              <a:rPr lang="en-US" sz="1235" b="1" spc="-4" dirty="0">
                <a:latin typeface="Times New Roman"/>
                <a:cs typeface="Times New Roman"/>
              </a:rPr>
              <a:t>s</a:t>
            </a:r>
            <a:r>
              <a:rPr lang="en-US" sz="1235" b="1" dirty="0">
                <a:latin typeface="Times New Roman"/>
                <a:cs typeface="Times New Roman"/>
              </a:rPr>
              <a:t>age</a:t>
            </a:r>
            <a:r>
              <a:rPr lang="en-US" sz="1235" b="1" spc="4" dirty="0">
                <a:latin typeface="Times New Roman"/>
                <a:cs typeface="Times New Roman"/>
              </a:rPr>
              <a:t> </a:t>
            </a:r>
            <a:r>
              <a:rPr lang="en-US" sz="1235" b="1" spc="18" dirty="0">
                <a:latin typeface="Times New Roman"/>
                <a:cs typeface="Times New Roman"/>
              </a:rPr>
              <a:t>2</a:t>
            </a:r>
            <a:r>
              <a:rPr lang="en-US" sz="1235" dirty="0">
                <a:latin typeface="Times New Roman"/>
                <a:cs typeface="Times New Roman"/>
              </a:rPr>
              <a:t>?</a:t>
            </a:r>
          </a:p>
          <a:p>
            <a:pPr marL="212923" marR="11206" indent="-201717">
              <a:lnSpc>
                <a:spcPts val="1412"/>
              </a:lnSpc>
              <a:spcBef>
                <a:spcPts val="53"/>
              </a:spcBef>
              <a:buFont typeface="Times New Roman"/>
              <a:buAutoNum type="arabicPeriod" startAt="3"/>
              <a:tabLst>
                <a:tab pos="212923" algn="l"/>
              </a:tabLst>
            </a:pPr>
            <a:r>
              <a:rPr lang="en-US" sz="1235" spc="-22" dirty="0">
                <a:latin typeface="Times New Roman"/>
                <a:cs typeface="Times New Roman"/>
              </a:rPr>
              <a:t>W</a:t>
            </a:r>
            <a:r>
              <a:rPr lang="en-US" sz="1235" dirty="0">
                <a:latin typeface="Times New Roman"/>
                <a:cs typeface="Times New Roman"/>
              </a:rPr>
              <a:t>h</a:t>
            </a:r>
            <a:r>
              <a:rPr lang="en-US" sz="1235" spc="13" dirty="0">
                <a:latin typeface="Times New Roman"/>
                <a:cs typeface="Times New Roman"/>
              </a:rPr>
              <a:t>a</a:t>
            </a:r>
            <a:r>
              <a:rPr lang="en-US" sz="1235" dirty="0">
                <a:latin typeface="Times New Roman"/>
                <a:cs typeface="Times New Roman"/>
              </a:rPr>
              <a:t>t</a:t>
            </a:r>
            <a:r>
              <a:rPr lang="en-US" sz="1235" spc="-4" dirty="0">
                <a:latin typeface="Times New Roman"/>
                <a:cs typeface="Times New Roman"/>
              </a:rPr>
              <a:t> </a:t>
            </a:r>
            <a:r>
              <a:rPr lang="en-US" sz="1235" dirty="0">
                <a:latin typeface="Times New Roman"/>
                <a:cs typeface="Times New Roman"/>
              </a:rPr>
              <a:t>do</a:t>
            </a:r>
            <a:r>
              <a:rPr lang="en-US" sz="1235" spc="-22" dirty="0">
                <a:latin typeface="Times New Roman"/>
                <a:cs typeface="Times New Roman"/>
              </a:rPr>
              <a:t>e</a:t>
            </a:r>
            <a:r>
              <a:rPr lang="en-US" sz="1235" dirty="0">
                <a:latin typeface="Times New Roman"/>
                <a:cs typeface="Times New Roman"/>
              </a:rPr>
              <a:t>s </a:t>
            </a:r>
            <a:r>
              <a:rPr lang="en-US" sz="1235" spc="-9" dirty="0">
                <a:latin typeface="Times New Roman"/>
                <a:cs typeface="Times New Roman"/>
              </a:rPr>
              <a:t>t</a:t>
            </a:r>
            <a:r>
              <a:rPr lang="en-US" sz="1235" spc="13" dirty="0">
                <a:latin typeface="Times New Roman"/>
                <a:cs typeface="Times New Roman"/>
              </a:rPr>
              <a:t>h</a:t>
            </a:r>
            <a:r>
              <a:rPr lang="en-US" sz="1235" dirty="0">
                <a:latin typeface="Times New Roman"/>
                <a:cs typeface="Times New Roman"/>
              </a:rPr>
              <a:t>e</a:t>
            </a:r>
            <a:r>
              <a:rPr lang="en-US" sz="1235" spc="-13" dirty="0">
                <a:latin typeface="Times New Roman"/>
                <a:cs typeface="Times New Roman"/>
              </a:rPr>
              <a:t> </a:t>
            </a:r>
            <a:r>
              <a:rPr lang="en-US" sz="1235" spc="4" dirty="0">
                <a:latin typeface="Times New Roman"/>
                <a:cs typeface="Times New Roman"/>
              </a:rPr>
              <a:t>m</a:t>
            </a:r>
            <a:r>
              <a:rPr lang="en-US" sz="1235" dirty="0">
                <a:latin typeface="Times New Roman"/>
                <a:cs typeface="Times New Roman"/>
              </a:rPr>
              <a:t>e</a:t>
            </a:r>
            <a:r>
              <a:rPr lang="en-US" sz="1235" spc="-9" dirty="0">
                <a:latin typeface="Times New Roman"/>
                <a:cs typeface="Times New Roman"/>
              </a:rPr>
              <a:t>s</a:t>
            </a:r>
            <a:r>
              <a:rPr lang="en-US" sz="1235" spc="-4" dirty="0">
                <a:latin typeface="Times New Roman"/>
                <a:cs typeface="Times New Roman"/>
              </a:rPr>
              <a:t>s</a:t>
            </a:r>
            <a:r>
              <a:rPr lang="en-US" sz="1235" spc="13" dirty="0">
                <a:latin typeface="Times New Roman"/>
                <a:cs typeface="Times New Roman"/>
              </a:rPr>
              <a:t>a</a:t>
            </a:r>
            <a:r>
              <a:rPr lang="en-US" sz="1235" dirty="0">
                <a:latin typeface="Times New Roman"/>
                <a:cs typeface="Times New Roman"/>
              </a:rPr>
              <a:t>ge </a:t>
            </a:r>
            <a:r>
              <a:rPr lang="en-US" sz="1235" spc="4" dirty="0">
                <a:latin typeface="Times New Roman"/>
                <a:cs typeface="Times New Roman"/>
              </a:rPr>
              <a:t>m</a:t>
            </a:r>
            <a:r>
              <a:rPr lang="en-US" sz="1235" spc="-22" dirty="0">
                <a:latin typeface="Times New Roman"/>
                <a:cs typeface="Times New Roman"/>
              </a:rPr>
              <a:t>e</a:t>
            </a:r>
            <a:r>
              <a:rPr lang="en-US" sz="1235" dirty="0">
                <a:latin typeface="Times New Roman"/>
                <a:cs typeface="Times New Roman"/>
              </a:rPr>
              <a:t>a</a:t>
            </a:r>
            <a:r>
              <a:rPr lang="en-US" sz="1235" spc="13" dirty="0">
                <a:latin typeface="Times New Roman"/>
                <a:cs typeface="Times New Roman"/>
              </a:rPr>
              <a:t>n</a:t>
            </a:r>
            <a:r>
              <a:rPr lang="en-US" sz="1235" dirty="0">
                <a:latin typeface="Times New Roman"/>
                <a:cs typeface="Times New Roman"/>
              </a:rPr>
              <a:t>?</a:t>
            </a:r>
          </a:p>
          <a:p>
            <a:pPr marL="212923" marR="163615" indent="-201717">
              <a:lnSpc>
                <a:spcPts val="1429"/>
              </a:lnSpc>
              <a:spcBef>
                <a:spcPts val="22"/>
              </a:spcBef>
              <a:buFont typeface="Times New Roman"/>
              <a:buAutoNum type="arabicPeriod"/>
              <a:tabLst>
                <a:tab pos="212923" algn="l"/>
              </a:tabLst>
            </a:pPr>
            <a:endParaRPr sz="1235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588623" y="5738531"/>
            <a:ext cx="2334745" cy="0"/>
          </a:xfrm>
          <a:custGeom>
            <a:avLst/>
            <a:gdLst/>
            <a:ahLst/>
            <a:cxnLst/>
            <a:rect l="l" t="t" r="r" b="b"/>
            <a:pathLst>
              <a:path w="2646044">
                <a:moveTo>
                  <a:pt x="0" y="0"/>
                </a:moveTo>
                <a:lnTo>
                  <a:pt x="2646044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7608794" y="2379009"/>
            <a:ext cx="0" cy="3339353"/>
          </a:xfrm>
          <a:custGeom>
            <a:avLst/>
            <a:gdLst/>
            <a:ahLst/>
            <a:cxnLst/>
            <a:rect l="l" t="t" r="r" b="b"/>
            <a:pathLst>
              <a:path h="3784600">
                <a:moveTo>
                  <a:pt x="0" y="0"/>
                </a:moveTo>
                <a:lnTo>
                  <a:pt x="0" y="378460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7588623" y="2358838"/>
            <a:ext cx="2334745" cy="0"/>
          </a:xfrm>
          <a:custGeom>
            <a:avLst/>
            <a:gdLst/>
            <a:ahLst/>
            <a:cxnLst/>
            <a:rect l="l" t="t" r="r" b="b"/>
            <a:pathLst>
              <a:path w="2646044">
                <a:moveTo>
                  <a:pt x="0" y="0"/>
                </a:moveTo>
                <a:lnTo>
                  <a:pt x="2646044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9903199" y="2378449"/>
            <a:ext cx="0" cy="3339913"/>
          </a:xfrm>
          <a:custGeom>
            <a:avLst/>
            <a:gdLst/>
            <a:ahLst/>
            <a:cxnLst/>
            <a:rect l="l" t="t" r="r" b="b"/>
            <a:pathLst>
              <a:path h="3785235">
                <a:moveTo>
                  <a:pt x="0" y="0"/>
                </a:moveTo>
                <a:lnTo>
                  <a:pt x="0" y="3785235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7642412" y="5698191"/>
            <a:ext cx="2227169" cy="0"/>
          </a:xfrm>
          <a:custGeom>
            <a:avLst/>
            <a:gdLst/>
            <a:ahLst/>
            <a:cxnLst/>
            <a:rect l="l" t="t" r="r" b="b"/>
            <a:pathLst>
              <a:path w="2524125">
                <a:moveTo>
                  <a:pt x="0" y="0"/>
                </a:moveTo>
                <a:lnTo>
                  <a:pt x="2524125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7649134" y="2405902"/>
            <a:ext cx="0" cy="3285565"/>
          </a:xfrm>
          <a:custGeom>
            <a:avLst/>
            <a:gdLst/>
            <a:ahLst/>
            <a:cxnLst/>
            <a:rect l="l" t="t" r="r" b="b"/>
            <a:pathLst>
              <a:path h="3723640">
                <a:moveTo>
                  <a:pt x="0" y="0"/>
                </a:moveTo>
                <a:lnTo>
                  <a:pt x="0" y="372364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7642412" y="2399179"/>
            <a:ext cx="2227169" cy="0"/>
          </a:xfrm>
          <a:custGeom>
            <a:avLst/>
            <a:gdLst/>
            <a:ahLst/>
            <a:cxnLst/>
            <a:rect l="l" t="t" r="r" b="b"/>
            <a:pathLst>
              <a:path w="2524125">
                <a:moveTo>
                  <a:pt x="0" y="0"/>
                </a:moveTo>
                <a:lnTo>
                  <a:pt x="2524125" y="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9862857" y="2405342"/>
            <a:ext cx="0" cy="3286125"/>
          </a:xfrm>
          <a:custGeom>
            <a:avLst/>
            <a:gdLst/>
            <a:ahLst/>
            <a:cxnLst/>
            <a:rect l="l" t="t" r="r" b="b"/>
            <a:pathLst>
              <a:path h="3724275">
                <a:moveTo>
                  <a:pt x="0" y="0"/>
                </a:moveTo>
                <a:lnTo>
                  <a:pt x="0" y="3724275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3" name="object 23"/>
          <p:cNvSpPr txBox="1"/>
          <p:nvPr/>
        </p:nvSpPr>
        <p:spPr>
          <a:xfrm>
            <a:off x="7767134" y="2475042"/>
            <a:ext cx="1866340" cy="176828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3271"/>
            <a:r>
              <a:rPr sz="1235" b="1" i="1" dirty="0">
                <a:solidFill>
                  <a:srgbClr val="00AF50"/>
                </a:solidFill>
                <a:latin typeface="Times New Roman"/>
                <a:cs typeface="Times New Roman"/>
              </a:rPr>
              <a:t>Sugges</a:t>
            </a:r>
            <a:r>
              <a:rPr sz="1235" b="1" i="1" spc="-13" dirty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235" b="1" i="1" spc="-9" dirty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235" b="1" i="1" dirty="0">
                <a:solidFill>
                  <a:srgbClr val="00AF50"/>
                </a:solidFill>
                <a:latin typeface="Times New Roman"/>
                <a:cs typeface="Times New Roman"/>
              </a:rPr>
              <a:t>ons</a:t>
            </a:r>
            <a:r>
              <a:rPr sz="1235" b="1" i="1" spc="4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235" b="1" i="1" spc="-9" dirty="0">
                <a:solidFill>
                  <a:srgbClr val="00AF50"/>
                </a:solidFill>
                <a:latin typeface="Times New Roman"/>
                <a:cs typeface="Times New Roman"/>
              </a:rPr>
              <a:t>f</a:t>
            </a:r>
            <a:r>
              <a:rPr sz="1235" b="1" i="1" dirty="0">
                <a:solidFill>
                  <a:srgbClr val="00AF50"/>
                </a:solidFill>
                <a:latin typeface="Times New Roman"/>
                <a:cs typeface="Times New Roman"/>
              </a:rPr>
              <a:t>or Fac</a:t>
            </a:r>
            <a:r>
              <a:rPr sz="1235" b="1" i="1" spc="-13" dirty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235" b="1" i="1" spc="4" dirty="0">
                <a:solidFill>
                  <a:srgbClr val="00AF50"/>
                </a:solidFill>
                <a:latin typeface="Times New Roman"/>
                <a:cs typeface="Times New Roman"/>
              </a:rPr>
              <a:t>l</a:t>
            </a:r>
            <a:r>
              <a:rPr sz="1235" b="1" i="1" spc="-9" dirty="0">
                <a:solidFill>
                  <a:srgbClr val="00AF50"/>
                </a:solidFill>
                <a:latin typeface="Times New Roman"/>
                <a:cs typeface="Times New Roman"/>
              </a:rPr>
              <a:t>it</a:t>
            </a:r>
            <a:r>
              <a:rPr sz="1235" b="1" i="1" spc="13" dirty="0">
                <a:solidFill>
                  <a:srgbClr val="00AF50"/>
                </a:solidFill>
                <a:latin typeface="Times New Roman"/>
                <a:cs typeface="Times New Roman"/>
              </a:rPr>
              <a:t>a</a:t>
            </a:r>
            <a:r>
              <a:rPr sz="1235" b="1" i="1" spc="-9" dirty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235" b="1" i="1" dirty="0">
                <a:solidFill>
                  <a:srgbClr val="00AF50"/>
                </a:solidFill>
                <a:latin typeface="Times New Roman"/>
                <a:cs typeface="Times New Roman"/>
              </a:rPr>
              <a:t>or</a:t>
            </a:r>
            <a:endParaRPr sz="1235" dirty="0">
              <a:latin typeface="Times New Roman"/>
              <a:cs typeface="Times New Roman"/>
            </a:endParaRPr>
          </a:p>
          <a:p>
            <a:pPr>
              <a:lnSpc>
                <a:spcPts val="662"/>
              </a:lnSpc>
              <a:spcBef>
                <a:spcPts val="8"/>
              </a:spcBef>
            </a:pPr>
            <a:endParaRPr sz="662" dirty="0"/>
          </a:p>
          <a:p>
            <a:pPr marL="11206"/>
            <a:r>
              <a:rPr sz="971" b="1" dirty="0">
                <a:latin typeface="Times New Roman"/>
                <a:cs typeface="Times New Roman"/>
              </a:rPr>
              <a:t>M</a:t>
            </a:r>
            <a:r>
              <a:rPr sz="971" b="1" spc="-9" dirty="0">
                <a:latin typeface="Times New Roman"/>
                <a:cs typeface="Times New Roman"/>
              </a:rPr>
              <a:t>ess</a:t>
            </a:r>
            <a:r>
              <a:rPr sz="971" b="1" spc="4" dirty="0">
                <a:latin typeface="Times New Roman"/>
                <a:cs typeface="Times New Roman"/>
              </a:rPr>
              <a:t>ag</a:t>
            </a:r>
            <a:r>
              <a:rPr sz="971" b="1" dirty="0">
                <a:latin typeface="Times New Roman"/>
                <a:cs typeface="Times New Roman"/>
              </a:rPr>
              <a:t>e</a:t>
            </a:r>
            <a:r>
              <a:rPr sz="971" b="1" spc="-4" dirty="0">
                <a:latin typeface="Times New Roman"/>
                <a:cs typeface="Times New Roman"/>
              </a:rPr>
              <a:t> </a:t>
            </a:r>
            <a:r>
              <a:rPr sz="971" b="1" spc="4" dirty="0">
                <a:latin typeface="Times New Roman"/>
                <a:cs typeface="Times New Roman"/>
              </a:rPr>
              <a:t>1</a:t>
            </a:r>
            <a:r>
              <a:rPr sz="971" b="1" dirty="0">
                <a:latin typeface="Times New Roman"/>
                <a:cs typeface="Times New Roman"/>
              </a:rPr>
              <a:t>:</a:t>
            </a:r>
            <a:endParaRPr sz="971" dirty="0">
              <a:latin typeface="Times New Roman"/>
              <a:cs typeface="Times New Roman"/>
            </a:endParaRPr>
          </a:p>
          <a:p>
            <a:pPr>
              <a:lnSpc>
                <a:spcPts val="441"/>
              </a:lnSpc>
              <a:spcBef>
                <a:spcPts val="18"/>
              </a:spcBef>
            </a:pPr>
            <a:endParaRPr sz="441" dirty="0"/>
          </a:p>
          <a:p>
            <a:pPr marL="11206"/>
            <a:r>
              <a:rPr sz="971" dirty="0">
                <a:latin typeface="Times New Roman"/>
                <a:cs typeface="Times New Roman"/>
              </a:rPr>
              <a:t>G</a:t>
            </a:r>
            <a:r>
              <a:rPr sz="971" spc="-9" dirty="0">
                <a:latin typeface="Times New Roman"/>
                <a:cs typeface="Times New Roman"/>
              </a:rPr>
              <a:t>e</a:t>
            </a:r>
            <a:r>
              <a:rPr sz="971" dirty="0">
                <a:latin typeface="Times New Roman"/>
                <a:cs typeface="Times New Roman"/>
              </a:rPr>
              <a:t>t</a:t>
            </a:r>
            <a:r>
              <a:rPr sz="971" spc="-4" dirty="0">
                <a:latin typeface="Times New Roman"/>
                <a:cs typeface="Times New Roman"/>
              </a:rPr>
              <a:t> </a:t>
            </a:r>
            <a:r>
              <a:rPr sz="971" spc="-9" dirty="0">
                <a:latin typeface="Times New Roman"/>
                <a:cs typeface="Times New Roman"/>
              </a:rPr>
              <a:t>th</a:t>
            </a:r>
            <a:r>
              <a:rPr sz="971" dirty="0">
                <a:latin typeface="Times New Roman"/>
                <a:cs typeface="Times New Roman"/>
              </a:rPr>
              <a:t>e</a:t>
            </a:r>
            <a:r>
              <a:rPr sz="971" spc="13" dirty="0">
                <a:latin typeface="Times New Roman"/>
                <a:cs typeface="Times New Roman"/>
              </a:rPr>
              <a:t> </a:t>
            </a:r>
            <a:r>
              <a:rPr sz="971" spc="-9" dirty="0">
                <a:latin typeface="Times New Roman"/>
                <a:cs typeface="Times New Roman"/>
              </a:rPr>
              <a:t>ch</a:t>
            </a:r>
            <a:r>
              <a:rPr sz="971" spc="9" dirty="0">
                <a:latin typeface="Times New Roman"/>
                <a:cs typeface="Times New Roman"/>
              </a:rPr>
              <a:t>i</a:t>
            </a:r>
            <a:r>
              <a:rPr sz="971" spc="-9" dirty="0">
                <a:latin typeface="Times New Roman"/>
                <a:cs typeface="Times New Roman"/>
              </a:rPr>
              <a:t>l</a:t>
            </a:r>
            <a:r>
              <a:rPr sz="971" spc="4" dirty="0">
                <a:latin typeface="Times New Roman"/>
                <a:cs typeface="Times New Roman"/>
              </a:rPr>
              <a:t>d</a:t>
            </a:r>
            <a:r>
              <a:rPr sz="971" spc="-9" dirty="0">
                <a:latin typeface="Times New Roman"/>
                <a:cs typeface="Times New Roman"/>
              </a:rPr>
              <a:t>re</a:t>
            </a:r>
            <a:r>
              <a:rPr sz="971" dirty="0">
                <a:latin typeface="Times New Roman"/>
                <a:cs typeface="Times New Roman"/>
              </a:rPr>
              <a:t>n</a:t>
            </a:r>
            <a:r>
              <a:rPr sz="971" spc="-9" dirty="0">
                <a:latin typeface="Times New Roman"/>
                <a:cs typeface="Times New Roman"/>
              </a:rPr>
              <a:t> t</a:t>
            </a:r>
            <a:r>
              <a:rPr sz="971" dirty="0">
                <a:latin typeface="Times New Roman"/>
                <a:cs typeface="Times New Roman"/>
              </a:rPr>
              <a:t>o</a:t>
            </a:r>
            <a:r>
              <a:rPr sz="971" spc="9" dirty="0">
                <a:latin typeface="Times New Roman"/>
                <a:cs typeface="Times New Roman"/>
              </a:rPr>
              <a:t> </a:t>
            </a:r>
            <a:r>
              <a:rPr sz="971" spc="-9" dirty="0">
                <a:latin typeface="Times New Roman"/>
                <a:cs typeface="Times New Roman"/>
              </a:rPr>
              <a:t>s</a:t>
            </a:r>
            <a:r>
              <a:rPr sz="971" spc="9" dirty="0">
                <a:latin typeface="Times New Roman"/>
                <a:cs typeface="Times New Roman"/>
              </a:rPr>
              <a:t>a</a:t>
            </a:r>
            <a:r>
              <a:rPr sz="971" dirty="0">
                <a:latin typeface="Times New Roman"/>
                <a:cs typeface="Times New Roman"/>
              </a:rPr>
              <a:t>y</a:t>
            </a:r>
            <a:r>
              <a:rPr sz="971" spc="-9" dirty="0">
                <a:latin typeface="Times New Roman"/>
                <a:cs typeface="Times New Roman"/>
              </a:rPr>
              <a:t> t</a:t>
            </a:r>
            <a:r>
              <a:rPr sz="971" spc="4" dirty="0">
                <a:latin typeface="Times New Roman"/>
                <a:cs typeface="Times New Roman"/>
              </a:rPr>
              <a:t>o</a:t>
            </a:r>
            <a:r>
              <a:rPr sz="971" spc="-9" dirty="0">
                <a:latin typeface="Times New Roman"/>
                <a:cs typeface="Times New Roman"/>
              </a:rPr>
              <a:t>g</a:t>
            </a:r>
            <a:r>
              <a:rPr sz="971" spc="9" dirty="0">
                <a:latin typeface="Times New Roman"/>
                <a:cs typeface="Times New Roman"/>
              </a:rPr>
              <a:t>e</a:t>
            </a:r>
            <a:r>
              <a:rPr sz="971" spc="-9" dirty="0">
                <a:latin typeface="Times New Roman"/>
                <a:cs typeface="Times New Roman"/>
              </a:rPr>
              <a:t>t</a:t>
            </a:r>
            <a:r>
              <a:rPr sz="971" spc="4" dirty="0">
                <a:latin typeface="Times New Roman"/>
                <a:cs typeface="Times New Roman"/>
              </a:rPr>
              <a:t>h</a:t>
            </a:r>
            <a:r>
              <a:rPr sz="971" spc="-9" dirty="0">
                <a:latin typeface="Times New Roman"/>
                <a:cs typeface="Times New Roman"/>
              </a:rPr>
              <a:t>er</a:t>
            </a:r>
            <a:r>
              <a:rPr sz="971" dirty="0">
                <a:latin typeface="Times New Roman"/>
                <a:cs typeface="Times New Roman"/>
              </a:rPr>
              <a:t>:</a:t>
            </a:r>
          </a:p>
          <a:p>
            <a:pPr marL="42024">
              <a:lnSpc>
                <a:spcPts val="1134"/>
              </a:lnSpc>
            </a:pPr>
            <a:r>
              <a:rPr sz="971" b="1" i="1" spc="4" dirty="0">
                <a:latin typeface="Times New Roman"/>
                <a:cs typeface="Times New Roman"/>
              </a:rPr>
              <a:t>“</a:t>
            </a:r>
            <a:r>
              <a:rPr sz="971" b="1" i="1" dirty="0">
                <a:latin typeface="Times New Roman"/>
                <a:cs typeface="Times New Roman"/>
              </a:rPr>
              <a:t>I</a:t>
            </a:r>
            <a:r>
              <a:rPr sz="971" b="1" i="1" spc="-4" dirty="0">
                <a:latin typeface="Times New Roman"/>
                <a:cs typeface="Times New Roman"/>
              </a:rPr>
              <a:t> </a:t>
            </a:r>
            <a:r>
              <a:rPr sz="971" b="1" i="1" spc="4" dirty="0">
                <a:latin typeface="Times New Roman"/>
                <a:cs typeface="Times New Roman"/>
              </a:rPr>
              <a:t>a</a:t>
            </a:r>
            <a:r>
              <a:rPr sz="971" b="1" i="1" dirty="0">
                <a:latin typeface="Times New Roman"/>
                <a:cs typeface="Times New Roman"/>
              </a:rPr>
              <a:t>m</a:t>
            </a:r>
            <a:r>
              <a:rPr sz="971" b="1" i="1" spc="-13" dirty="0">
                <a:latin typeface="Times New Roman"/>
                <a:cs typeface="Times New Roman"/>
              </a:rPr>
              <a:t> </a:t>
            </a:r>
            <a:r>
              <a:rPr lang="en-US" sz="971" b="1" i="1" spc="-9" dirty="0" smtClean="0">
                <a:latin typeface="Times New Roman"/>
                <a:cs typeface="Times New Roman"/>
              </a:rPr>
              <a:t>special</a:t>
            </a:r>
            <a:r>
              <a:rPr sz="971" b="1" i="1" spc="4" dirty="0" smtClean="0">
                <a:latin typeface="Times New Roman"/>
                <a:cs typeface="Times New Roman"/>
              </a:rPr>
              <a:t> </a:t>
            </a:r>
            <a:r>
              <a:rPr sz="971" b="1" i="1" spc="-9" dirty="0">
                <a:latin typeface="Times New Roman"/>
                <a:cs typeface="Times New Roman"/>
              </a:rPr>
              <a:t>(</a:t>
            </a:r>
            <a:r>
              <a:rPr sz="971" b="1" i="1" spc="4" dirty="0">
                <a:latin typeface="Times New Roman"/>
                <a:cs typeface="Times New Roman"/>
              </a:rPr>
              <a:t>an</a:t>
            </a:r>
            <a:r>
              <a:rPr sz="971" b="1" i="1" dirty="0">
                <a:latin typeface="Times New Roman"/>
                <a:cs typeface="Times New Roman"/>
              </a:rPr>
              <a:t>d</a:t>
            </a:r>
            <a:r>
              <a:rPr sz="971" b="1" i="1" spc="-9" dirty="0">
                <a:latin typeface="Times New Roman"/>
                <a:cs typeface="Times New Roman"/>
              </a:rPr>
              <a:t> s</a:t>
            </a:r>
            <a:r>
              <a:rPr sz="971" b="1" i="1" dirty="0">
                <a:latin typeface="Times New Roman"/>
                <a:cs typeface="Times New Roman"/>
              </a:rPr>
              <a:t>o</a:t>
            </a:r>
            <a:r>
              <a:rPr sz="971" b="1" i="1" spc="-9" dirty="0">
                <a:latin typeface="Times New Roman"/>
                <a:cs typeface="Times New Roman"/>
              </a:rPr>
              <a:t> </a:t>
            </a:r>
            <a:r>
              <a:rPr sz="971" b="1" i="1" spc="4" dirty="0">
                <a:latin typeface="Times New Roman"/>
                <a:cs typeface="Times New Roman"/>
              </a:rPr>
              <a:t>a</a:t>
            </a:r>
            <a:r>
              <a:rPr sz="971" b="1" i="1" spc="-9" dirty="0">
                <a:latin typeface="Times New Roman"/>
                <a:cs typeface="Times New Roman"/>
              </a:rPr>
              <a:t>r</a:t>
            </a:r>
            <a:r>
              <a:rPr sz="971" b="1" i="1" dirty="0">
                <a:latin typeface="Times New Roman"/>
                <a:cs typeface="Times New Roman"/>
              </a:rPr>
              <a:t>e</a:t>
            </a:r>
            <a:r>
              <a:rPr sz="971" b="1" i="1" spc="-4" dirty="0">
                <a:latin typeface="Times New Roman"/>
                <a:cs typeface="Times New Roman"/>
              </a:rPr>
              <a:t> </a:t>
            </a:r>
            <a:r>
              <a:rPr sz="971" b="1" i="1" spc="-9" dirty="0">
                <a:latin typeface="Times New Roman"/>
                <a:cs typeface="Times New Roman"/>
              </a:rPr>
              <a:t>y</a:t>
            </a:r>
            <a:r>
              <a:rPr sz="971" b="1" i="1" spc="4" dirty="0">
                <a:latin typeface="Times New Roman"/>
                <a:cs typeface="Times New Roman"/>
              </a:rPr>
              <a:t>o</a:t>
            </a:r>
            <a:r>
              <a:rPr sz="971" b="1" i="1" spc="13" dirty="0">
                <a:latin typeface="Times New Roman"/>
                <a:cs typeface="Times New Roman"/>
              </a:rPr>
              <a:t>u</a:t>
            </a:r>
            <a:r>
              <a:rPr sz="971" b="1" i="1" spc="-9" dirty="0">
                <a:latin typeface="Times New Roman"/>
                <a:cs typeface="Times New Roman"/>
              </a:rPr>
              <a:t>)!”</a:t>
            </a:r>
            <a:endParaRPr sz="971" dirty="0">
              <a:latin typeface="Times New Roman"/>
              <a:cs typeface="Times New Roman"/>
            </a:endParaRPr>
          </a:p>
          <a:p>
            <a:pPr>
              <a:lnSpc>
                <a:spcPts val="529"/>
              </a:lnSpc>
              <a:spcBef>
                <a:spcPts val="28"/>
              </a:spcBef>
            </a:pPr>
            <a:endParaRPr sz="529" dirty="0"/>
          </a:p>
          <a:p>
            <a:pPr marL="11206" marR="344599">
              <a:lnSpc>
                <a:spcPts val="1112"/>
              </a:lnSpc>
            </a:pPr>
            <a:r>
              <a:rPr sz="971" spc="-13" dirty="0">
                <a:latin typeface="Times New Roman"/>
                <a:cs typeface="Times New Roman"/>
              </a:rPr>
              <a:t>A</a:t>
            </a:r>
            <a:r>
              <a:rPr sz="971" spc="9" dirty="0">
                <a:latin typeface="Times New Roman"/>
                <a:cs typeface="Times New Roman"/>
              </a:rPr>
              <a:t>s</a:t>
            </a:r>
            <a:r>
              <a:rPr sz="971" dirty="0">
                <a:latin typeface="Times New Roman"/>
                <a:cs typeface="Times New Roman"/>
              </a:rPr>
              <a:t>k</a:t>
            </a:r>
            <a:r>
              <a:rPr sz="971" spc="-9" dirty="0">
                <a:latin typeface="Times New Roman"/>
                <a:cs typeface="Times New Roman"/>
              </a:rPr>
              <a:t> t</a:t>
            </a:r>
            <a:r>
              <a:rPr sz="971" spc="4" dirty="0">
                <a:latin typeface="Times New Roman"/>
                <a:cs typeface="Times New Roman"/>
              </a:rPr>
              <a:t>h</a:t>
            </a:r>
            <a:r>
              <a:rPr sz="971" spc="-9" dirty="0">
                <a:latin typeface="Times New Roman"/>
                <a:cs typeface="Times New Roman"/>
              </a:rPr>
              <a:t>e</a:t>
            </a:r>
            <a:r>
              <a:rPr sz="971" dirty="0">
                <a:latin typeface="Times New Roman"/>
                <a:cs typeface="Times New Roman"/>
              </a:rPr>
              <a:t>m</a:t>
            </a:r>
            <a:r>
              <a:rPr sz="971" spc="4" dirty="0">
                <a:latin typeface="Times New Roman"/>
                <a:cs typeface="Times New Roman"/>
              </a:rPr>
              <a:t> </a:t>
            </a:r>
            <a:r>
              <a:rPr sz="971" spc="-13" dirty="0">
                <a:latin typeface="Times New Roman"/>
                <a:cs typeface="Times New Roman"/>
              </a:rPr>
              <a:t>w</a:t>
            </a:r>
            <a:r>
              <a:rPr sz="971" spc="4" dirty="0">
                <a:latin typeface="Times New Roman"/>
                <a:cs typeface="Times New Roman"/>
              </a:rPr>
              <a:t>h</a:t>
            </a:r>
            <a:r>
              <a:rPr sz="971" spc="-9" dirty="0">
                <a:latin typeface="Times New Roman"/>
                <a:cs typeface="Times New Roman"/>
              </a:rPr>
              <a:t>a</a:t>
            </a:r>
            <a:r>
              <a:rPr sz="971" dirty="0">
                <a:latin typeface="Times New Roman"/>
                <a:cs typeface="Times New Roman"/>
              </a:rPr>
              <a:t>t</a:t>
            </a:r>
            <a:r>
              <a:rPr sz="971" spc="-4" dirty="0">
                <a:latin typeface="Times New Roman"/>
                <a:cs typeface="Times New Roman"/>
              </a:rPr>
              <a:t> </a:t>
            </a:r>
            <a:r>
              <a:rPr sz="971" spc="9" dirty="0">
                <a:latin typeface="Times New Roman"/>
                <a:cs typeface="Times New Roman"/>
              </a:rPr>
              <a:t>t</a:t>
            </a:r>
            <a:r>
              <a:rPr sz="971" spc="-9" dirty="0">
                <a:latin typeface="Times New Roman"/>
                <a:cs typeface="Times New Roman"/>
              </a:rPr>
              <a:t>he</a:t>
            </a:r>
            <a:r>
              <a:rPr sz="971" dirty="0">
                <a:latin typeface="Times New Roman"/>
                <a:cs typeface="Times New Roman"/>
              </a:rPr>
              <a:t>y</a:t>
            </a:r>
            <a:r>
              <a:rPr sz="971" spc="9" dirty="0">
                <a:latin typeface="Times New Roman"/>
                <a:cs typeface="Times New Roman"/>
              </a:rPr>
              <a:t> </a:t>
            </a:r>
            <a:r>
              <a:rPr sz="971" spc="-13" dirty="0">
                <a:latin typeface="Times New Roman"/>
                <a:cs typeface="Times New Roman"/>
              </a:rPr>
              <a:t>w</a:t>
            </a:r>
            <a:r>
              <a:rPr sz="971" spc="-9" dirty="0">
                <a:latin typeface="Times New Roman"/>
                <a:cs typeface="Times New Roman"/>
              </a:rPr>
              <a:t>i</a:t>
            </a:r>
            <a:r>
              <a:rPr sz="971" spc="9" dirty="0">
                <a:latin typeface="Times New Roman"/>
                <a:cs typeface="Times New Roman"/>
              </a:rPr>
              <a:t>l</a:t>
            </a:r>
            <a:r>
              <a:rPr sz="971" dirty="0">
                <a:latin typeface="Times New Roman"/>
                <a:cs typeface="Times New Roman"/>
              </a:rPr>
              <a:t>l</a:t>
            </a:r>
            <a:r>
              <a:rPr sz="971" spc="-4" dirty="0">
                <a:latin typeface="Times New Roman"/>
                <a:cs typeface="Times New Roman"/>
              </a:rPr>
              <a:t> </a:t>
            </a:r>
            <a:r>
              <a:rPr sz="971" spc="-9" dirty="0">
                <a:latin typeface="Times New Roman"/>
                <a:cs typeface="Times New Roman"/>
              </a:rPr>
              <a:t>s</a:t>
            </a:r>
            <a:r>
              <a:rPr sz="971" spc="9" dirty="0">
                <a:latin typeface="Times New Roman"/>
                <a:cs typeface="Times New Roman"/>
              </a:rPr>
              <a:t>a</a:t>
            </a:r>
            <a:r>
              <a:rPr sz="971" dirty="0">
                <a:latin typeface="Times New Roman"/>
                <a:cs typeface="Times New Roman"/>
              </a:rPr>
              <a:t>y</a:t>
            </a:r>
            <a:r>
              <a:rPr sz="971" spc="-9" dirty="0">
                <a:latin typeface="Times New Roman"/>
                <a:cs typeface="Times New Roman"/>
              </a:rPr>
              <a:t> i</a:t>
            </a:r>
            <a:r>
              <a:rPr sz="971" dirty="0">
                <a:latin typeface="Times New Roman"/>
                <a:cs typeface="Times New Roman"/>
              </a:rPr>
              <a:t>f </a:t>
            </a:r>
            <a:r>
              <a:rPr sz="971" spc="-9" dirty="0">
                <a:latin typeface="Times New Roman"/>
                <a:cs typeface="Times New Roman"/>
              </a:rPr>
              <a:t>s</a:t>
            </a:r>
            <a:r>
              <a:rPr sz="971" spc="4" dirty="0">
                <a:latin typeface="Times New Roman"/>
                <a:cs typeface="Times New Roman"/>
              </a:rPr>
              <a:t>o</a:t>
            </a:r>
            <a:r>
              <a:rPr sz="971" dirty="0">
                <a:latin typeface="Times New Roman"/>
                <a:cs typeface="Times New Roman"/>
              </a:rPr>
              <a:t>m</a:t>
            </a:r>
            <a:r>
              <a:rPr sz="971" spc="-9" dirty="0">
                <a:latin typeface="Times New Roman"/>
                <a:cs typeface="Times New Roman"/>
              </a:rPr>
              <a:t>e</a:t>
            </a:r>
            <a:r>
              <a:rPr sz="971" spc="4" dirty="0">
                <a:latin typeface="Times New Roman"/>
                <a:cs typeface="Times New Roman"/>
              </a:rPr>
              <a:t>o</a:t>
            </a:r>
            <a:r>
              <a:rPr sz="971" spc="-9" dirty="0">
                <a:latin typeface="Times New Roman"/>
                <a:cs typeface="Times New Roman"/>
              </a:rPr>
              <a:t>n</a:t>
            </a:r>
            <a:r>
              <a:rPr sz="971" dirty="0">
                <a:latin typeface="Times New Roman"/>
                <a:cs typeface="Times New Roman"/>
              </a:rPr>
              <a:t>e</a:t>
            </a:r>
            <a:r>
              <a:rPr sz="971" spc="-4" dirty="0">
                <a:latin typeface="Times New Roman"/>
                <a:cs typeface="Times New Roman"/>
              </a:rPr>
              <a:t> </a:t>
            </a:r>
            <a:r>
              <a:rPr sz="971" dirty="0">
                <a:latin typeface="Times New Roman"/>
                <a:cs typeface="Times New Roman"/>
              </a:rPr>
              <a:t>m</a:t>
            </a:r>
            <a:r>
              <a:rPr sz="971" spc="4" dirty="0">
                <a:latin typeface="Times New Roman"/>
                <a:cs typeface="Times New Roman"/>
              </a:rPr>
              <a:t>o</a:t>
            </a:r>
            <a:r>
              <a:rPr sz="971" spc="-9" dirty="0">
                <a:latin typeface="Times New Roman"/>
                <a:cs typeface="Times New Roman"/>
              </a:rPr>
              <a:t>c</a:t>
            </a:r>
            <a:r>
              <a:rPr sz="971" spc="-4" dirty="0">
                <a:latin typeface="Times New Roman"/>
                <a:cs typeface="Times New Roman"/>
              </a:rPr>
              <a:t>k</a:t>
            </a:r>
            <a:r>
              <a:rPr sz="971" dirty="0">
                <a:latin typeface="Times New Roman"/>
                <a:cs typeface="Times New Roman"/>
              </a:rPr>
              <a:t>s</a:t>
            </a:r>
            <a:r>
              <a:rPr sz="971" spc="-4" dirty="0">
                <a:latin typeface="Times New Roman"/>
                <a:cs typeface="Times New Roman"/>
              </a:rPr>
              <a:t> </a:t>
            </a:r>
            <a:r>
              <a:rPr sz="971" spc="-9" dirty="0">
                <a:latin typeface="Times New Roman"/>
                <a:cs typeface="Times New Roman"/>
              </a:rPr>
              <a:t>t</a:t>
            </a:r>
            <a:r>
              <a:rPr sz="971" spc="4" dirty="0">
                <a:latin typeface="Times New Roman"/>
                <a:cs typeface="Times New Roman"/>
              </a:rPr>
              <a:t>h</a:t>
            </a:r>
            <a:r>
              <a:rPr sz="971" spc="-9" dirty="0">
                <a:latin typeface="Times New Roman"/>
                <a:cs typeface="Times New Roman"/>
              </a:rPr>
              <a:t>e</a:t>
            </a:r>
            <a:r>
              <a:rPr sz="971" dirty="0">
                <a:latin typeface="Times New Roman"/>
                <a:cs typeface="Times New Roman"/>
              </a:rPr>
              <a:t>m:</a:t>
            </a:r>
          </a:p>
          <a:p>
            <a:pPr marL="42024">
              <a:lnSpc>
                <a:spcPts val="1103"/>
              </a:lnSpc>
            </a:pPr>
            <a:r>
              <a:rPr sz="971" b="1" i="1" spc="4" dirty="0">
                <a:latin typeface="Times New Roman"/>
                <a:cs typeface="Times New Roman"/>
              </a:rPr>
              <a:t>“</a:t>
            </a:r>
            <a:r>
              <a:rPr sz="971" b="1" i="1" dirty="0">
                <a:latin typeface="Times New Roman"/>
                <a:cs typeface="Times New Roman"/>
              </a:rPr>
              <a:t>I</a:t>
            </a:r>
            <a:r>
              <a:rPr sz="971" b="1" i="1" spc="-4" dirty="0">
                <a:latin typeface="Times New Roman"/>
                <a:cs typeface="Times New Roman"/>
              </a:rPr>
              <a:t> </a:t>
            </a:r>
            <a:r>
              <a:rPr sz="971" b="1" i="1" spc="4" dirty="0">
                <a:latin typeface="Times New Roman"/>
                <a:cs typeface="Times New Roman"/>
              </a:rPr>
              <a:t>a</a:t>
            </a:r>
            <a:r>
              <a:rPr sz="971" b="1" i="1" dirty="0">
                <a:latin typeface="Times New Roman"/>
                <a:cs typeface="Times New Roman"/>
              </a:rPr>
              <a:t>m</a:t>
            </a:r>
            <a:r>
              <a:rPr sz="971" b="1" i="1" spc="-13" dirty="0">
                <a:latin typeface="Times New Roman"/>
                <a:cs typeface="Times New Roman"/>
              </a:rPr>
              <a:t> </a:t>
            </a:r>
            <a:r>
              <a:rPr lang="en-US" sz="971" b="1" i="1" spc="-9" dirty="0" smtClean="0">
                <a:latin typeface="Times New Roman"/>
                <a:cs typeface="Times New Roman"/>
              </a:rPr>
              <a:t>special</a:t>
            </a:r>
            <a:r>
              <a:rPr sz="971" b="1" i="1" spc="4" dirty="0" smtClean="0">
                <a:latin typeface="Times New Roman"/>
                <a:cs typeface="Times New Roman"/>
              </a:rPr>
              <a:t> </a:t>
            </a:r>
            <a:r>
              <a:rPr sz="971" b="1" i="1" spc="-9" dirty="0">
                <a:latin typeface="Times New Roman"/>
                <a:cs typeface="Times New Roman"/>
              </a:rPr>
              <a:t>(</a:t>
            </a:r>
            <a:r>
              <a:rPr sz="971" b="1" i="1" spc="4" dirty="0">
                <a:latin typeface="Times New Roman"/>
                <a:cs typeface="Times New Roman"/>
              </a:rPr>
              <a:t>an</a:t>
            </a:r>
            <a:r>
              <a:rPr sz="971" b="1" i="1" dirty="0">
                <a:latin typeface="Times New Roman"/>
                <a:cs typeface="Times New Roman"/>
              </a:rPr>
              <a:t>d</a:t>
            </a:r>
            <a:r>
              <a:rPr sz="971" b="1" i="1" spc="-9" dirty="0">
                <a:latin typeface="Times New Roman"/>
                <a:cs typeface="Times New Roman"/>
              </a:rPr>
              <a:t> s</a:t>
            </a:r>
            <a:r>
              <a:rPr sz="971" b="1" i="1" dirty="0">
                <a:latin typeface="Times New Roman"/>
                <a:cs typeface="Times New Roman"/>
              </a:rPr>
              <a:t>o</a:t>
            </a:r>
            <a:r>
              <a:rPr sz="971" b="1" i="1" spc="-9" dirty="0">
                <a:latin typeface="Times New Roman"/>
                <a:cs typeface="Times New Roman"/>
              </a:rPr>
              <a:t> </a:t>
            </a:r>
            <a:r>
              <a:rPr sz="971" b="1" i="1" spc="4" dirty="0">
                <a:latin typeface="Times New Roman"/>
                <a:cs typeface="Times New Roman"/>
              </a:rPr>
              <a:t>a</a:t>
            </a:r>
            <a:r>
              <a:rPr sz="971" b="1" i="1" spc="-9" dirty="0">
                <a:latin typeface="Times New Roman"/>
                <a:cs typeface="Times New Roman"/>
              </a:rPr>
              <a:t>r</a:t>
            </a:r>
            <a:r>
              <a:rPr sz="971" b="1" i="1" dirty="0">
                <a:latin typeface="Times New Roman"/>
                <a:cs typeface="Times New Roman"/>
              </a:rPr>
              <a:t>e</a:t>
            </a:r>
            <a:r>
              <a:rPr sz="971" b="1" i="1" spc="-4" dirty="0">
                <a:latin typeface="Times New Roman"/>
                <a:cs typeface="Times New Roman"/>
              </a:rPr>
              <a:t> </a:t>
            </a:r>
            <a:r>
              <a:rPr sz="971" b="1" i="1" spc="-9" dirty="0">
                <a:latin typeface="Times New Roman"/>
                <a:cs typeface="Times New Roman"/>
              </a:rPr>
              <a:t>y</a:t>
            </a:r>
            <a:r>
              <a:rPr sz="971" b="1" i="1" spc="4" dirty="0">
                <a:latin typeface="Times New Roman"/>
                <a:cs typeface="Times New Roman"/>
              </a:rPr>
              <a:t>o</a:t>
            </a:r>
            <a:r>
              <a:rPr sz="971" b="1" i="1" spc="13" dirty="0">
                <a:latin typeface="Times New Roman"/>
                <a:cs typeface="Times New Roman"/>
              </a:rPr>
              <a:t>u</a:t>
            </a:r>
            <a:r>
              <a:rPr sz="971" b="1" i="1" spc="-9" dirty="0">
                <a:latin typeface="Times New Roman"/>
                <a:cs typeface="Times New Roman"/>
              </a:rPr>
              <a:t>)!”</a:t>
            </a:r>
            <a:endParaRPr sz="971" dirty="0">
              <a:latin typeface="Times New Roman"/>
              <a:cs typeface="Times New Roman"/>
            </a:endParaRPr>
          </a:p>
          <a:p>
            <a:pPr>
              <a:lnSpc>
                <a:spcPts val="485"/>
              </a:lnSpc>
              <a:spcBef>
                <a:spcPts val="40"/>
              </a:spcBef>
            </a:pPr>
            <a:endParaRPr sz="485" dirty="0"/>
          </a:p>
          <a:p>
            <a:pPr marL="11206" marR="26896">
              <a:lnSpc>
                <a:spcPts val="1129"/>
              </a:lnSpc>
            </a:pPr>
            <a:r>
              <a:rPr sz="971" spc="-13" dirty="0">
                <a:latin typeface="Times New Roman"/>
                <a:cs typeface="Times New Roman"/>
              </a:rPr>
              <a:t>A</a:t>
            </a:r>
            <a:r>
              <a:rPr sz="971" spc="-9" dirty="0">
                <a:latin typeface="Times New Roman"/>
                <a:cs typeface="Times New Roman"/>
              </a:rPr>
              <a:t>n</a:t>
            </a:r>
            <a:r>
              <a:rPr sz="971" dirty="0">
                <a:latin typeface="Times New Roman"/>
                <a:cs typeface="Times New Roman"/>
              </a:rPr>
              <a:t>d</a:t>
            </a:r>
            <a:r>
              <a:rPr sz="971" spc="9" dirty="0">
                <a:latin typeface="Times New Roman"/>
                <a:cs typeface="Times New Roman"/>
              </a:rPr>
              <a:t> </a:t>
            </a:r>
            <a:r>
              <a:rPr sz="971" dirty="0">
                <a:latin typeface="Times New Roman"/>
                <a:cs typeface="Times New Roman"/>
              </a:rPr>
              <a:t>w</a:t>
            </a:r>
            <a:r>
              <a:rPr sz="971" spc="-9" dirty="0">
                <a:latin typeface="Times New Roman"/>
                <a:cs typeface="Times New Roman"/>
              </a:rPr>
              <a:t>h</a:t>
            </a:r>
            <a:r>
              <a:rPr sz="971" dirty="0">
                <a:latin typeface="Times New Roman"/>
                <a:cs typeface="Times New Roman"/>
              </a:rPr>
              <a:t>y</a:t>
            </a:r>
            <a:r>
              <a:rPr sz="971" spc="-9" dirty="0">
                <a:latin typeface="Times New Roman"/>
                <a:cs typeface="Times New Roman"/>
              </a:rPr>
              <a:t> </a:t>
            </a:r>
            <a:r>
              <a:rPr sz="971" spc="9" dirty="0">
                <a:latin typeface="Times New Roman"/>
                <a:cs typeface="Times New Roman"/>
              </a:rPr>
              <a:t>t</a:t>
            </a:r>
            <a:r>
              <a:rPr sz="971" spc="-9" dirty="0">
                <a:latin typeface="Times New Roman"/>
                <a:cs typeface="Times New Roman"/>
              </a:rPr>
              <a:t>h</a:t>
            </a:r>
            <a:r>
              <a:rPr sz="971" spc="9" dirty="0">
                <a:latin typeface="Times New Roman"/>
                <a:cs typeface="Times New Roman"/>
              </a:rPr>
              <a:t>e</a:t>
            </a:r>
            <a:r>
              <a:rPr sz="971" dirty="0">
                <a:latin typeface="Times New Roman"/>
                <a:cs typeface="Times New Roman"/>
              </a:rPr>
              <a:t>y</a:t>
            </a:r>
            <a:r>
              <a:rPr sz="971" spc="-9" dirty="0">
                <a:latin typeface="Times New Roman"/>
                <a:cs typeface="Times New Roman"/>
              </a:rPr>
              <a:t> sh</a:t>
            </a:r>
            <a:r>
              <a:rPr sz="971" spc="4" dirty="0">
                <a:latin typeface="Times New Roman"/>
                <a:cs typeface="Times New Roman"/>
              </a:rPr>
              <a:t>ou</a:t>
            </a:r>
            <a:r>
              <a:rPr sz="971" spc="-9" dirty="0">
                <a:latin typeface="Times New Roman"/>
                <a:cs typeface="Times New Roman"/>
              </a:rPr>
              <a:t>l</a:t>
            </a:r>
            <a:r>
              <a:rPr sz="971" spc="4" dirty="0">
                <a:latin typeface="Times New Roman"/>
                <a:cs typeface="Times New Roman"/>
              </a:rPr>
              <a:t>d</a:t>
            </a:r>
            <a:r>
              <a:rPr sz="971" spc="-9" dirty="0">
                <a:latin typeface="Times New Roman"/>
                <a:cs typeface="Times New Roman"/>
              </a:rPr>
              <a:t>n’</a:t>
            </a:r>
            <a:r>
              <a:rPr sz="971" dirty="0">
                <a:latin typeface="Times New Roman"/>
                <a:cs typeface="Times New Roman"/>
              </a:rPr>
              <a:t>t</a:t>
            </a:r>
            <a:r>
              <a:rPr sz="971" spc="-4" dirty="0">
                <a:latin typeface="Times New Roman"/>
                <a:cs typeface="Times New Roman"/>
              </a:rPr>
              <a:t> </a:t>
            </a:r>
            <a:r>
              <a:rPr sz="971" dirty="0">
                <a:latin typeface="Times New Roman"/>
                <a:cs typeface="Times New Roman"/>
              </a:rPr>
              <a:t>m</a:t>
            </a:r>
            <a:r>
              <a:rPr sz="971" spc="4" dirty="0">
                <a:latin typeface="Times New Roman"/>
                <a:cs typeface="Times New Roman"/>
              </a:rPr>
              <a:t>o</a:t>
            </a:r>
            <a:r>
              <a:rPr sz="971" spc="-9" dirty="0">
                <a:latin typeface="Times New Roman"/>
                <a:cs typeface="Times New Roman"/>
              </a:rPr>
              <a:t>c</a:t>
            </a:r>
            <a:r>
              <a:rPr sz="971" dirty="0">
                <a:latin typeface="Times New Roman"/>
                <a:cs typeface="Times New Roman"/>
              </a:rPr>
              <a:t>k</a:t>
            </a:r>
            <a:r>
              <a:rPr sz="971" spc="-9" dirty="0">
                <a:latin typeface="Times New Roman"/>
                <a:cs typeface="Times New Roman"/>
              </a:rPr>
              <a:t> </a:t>
            </a:r>
            <a:r>
              <a:rPr sz="971" spc="4" dirty="0">
                <a:latin typeface="Times New Roman"/>
                <a:cs typeface="Times New Roman"/>
              </a:rPr>
              <a:t>o</a:t>
            </a:r>
            <a:r>
              <a:rPr sz="971" spc="-9" dirty="0">
                <a:latin typeface="Times New Roman"/>
                <a:cs typeface="Times New Roman"/>
              </a:rPr>
              <a:t>t</a:t>
            </a:r>
            <a:r>
              <a:rPr sz="971" spc="4" dirty="0">
                <a:latin typeface="Times New Roman"/>
                <a:cs typeface="Times New Roman"/>
              </a:rPr>
              <a:t>h</a:t>
            </a:r>
            <a:r>
              <a:rPr sz="971" spc="-9" dirty="0">
                <a:latin typeface="Times New Roman"/>
                <a:cs typeface="Times New Roman"/>
              </a:rPr>
              <a:t>er</a:t>
            </a:r>
            <a:r>
              <a:rPr sz="971" dirty="0">
                <a:latin typeface="Times New Roman"/>
                <a:cs typeface="Times New Roman"/>
              </a:rPr>
              <a:t>s </a:t>
            </a:r>
            <a:r>
              <a:rPr sz="971" spc="4" dirty="0">
                <a:latin typeface="Times New Roman"/>
                <a:cs typeface="Times New Roman"/>
              </a:rPr>
              <a:t>b</a:t>
            </a:r>
            <a:r>
              <a:rPr sz="971" spc="-9" dirty="0">
                <a:latin typeface="Times New Roman"/>
                <a:cs typeface="Times New Roman"/>
              </a:rPr>
              <a:t>eca</a:t>
            </a:r>
            <a:r>
              <a:rPr sz="971" spc="4" dirty="0">
                <a:latin typeface="Times New Roman"/>
                <a:cs typeface="Times New Roman"/>
              </a:rPr>
              <a:t>u</a:t>
            </a:r>
            <a:r>
              <a:rPr sz="971" spc="-9" dirty="0">
                <a:latin typeface="Times New Roman"/>
                <a:cs typeface="Times New Roman"/>
              </a:rPr>
              <a:t>s</a:t>
            </a:r>
            <a:r>
              <a:rPr sz="971" dirty="0">
                <a:latin typeface="Times New Roman"/>
                <a:cs typeface="Times New Roman"/>
              </a:rPr>
              <a:t>e</a:t>
            </a:r>
            <a:r>
              <a:rPr sz="971" spc="-4" dirty="0">
                <a:latin typeface="Times New Roman"/>
                <a:cs typeface="Times New Roman"/>
              </a:rPr>
              <a:t> </a:t>
            </a:r>
            <a:r>
              <a:rPr sz="971" spc="9" dirty="0">
                <a:latin typeface="Times New Roman"/>
                <a:cs typeface="Times New Roman"/>
              </a:rPr>
              <a:t>t</a:t>
            </a:r>
            <a:r>
              <a:rPr sz="971" spc="-9" dirty="0">
                <a:latin typeface="Times New Roman"/>
                <a:cs typeface="Times New Roman"/>
              </a:rPr>
              <a:t>he</a:t>
            </a:r>
            <a:r>
              <a:rPr sz="971" dirty="0">
                <a:latin typeface="Times New Roman"/>
                <a:cs typeface="Times New Roman"/>
              </a:rPr>
              <a:t>y</a:t>
            </a:r>
            <a:r>
              <a:rPr sz="971" spc="9" dirty="0">
                <a:latin typeface="Times New Roman"/>
                <a:cs typeface="Times New Roman"/>
              </a:rPr>
              <a:t> </a:t>
            </a:r>
            <a:r>
              <a:rPr sz="971" spc="-9" dirty="0">
                <a:latin typeface="Times New Roman"/>
                <a:cs typeface="Times New Roman"/>
              </a:rPr>
              <a:t>ar</a:t>
            </a:r>
            <a:r>
              <a:rPr sz="971" dirty="0">
                <a:latin typeface="Times New Roman"/>
                <a:cs typeface="Times New Roman"/>
              </a:rPr>
              <a:t>e</a:t>
            </a:r>
            <a:r>
              <a:rPr sz="971" spc="22" dirty="0">
                <a:latin typeface="Times New Roman"/>
                <a:cs typeface="Times New Roman"/>
              </a:rPr>
              <a:t> </a:t>
            </a:r>
            <a:r>
              <a:rPr sz="971" spc="-9" dirty="0">
                <a:latin typeface="Times New Roman"/>
                <a:cs typeface="Times New Roman"/>
              </a:rPr>
              <a:t>va</a:t>
            </a:r>
            <a:r>
              <a:rPr sz="971" spc="9" dirty="0">
                <a:latin typeface="Times New Roman"/>
                <a:cs typeface="Times New Roman"/>
              </a:rPr>
              <a:t>l</a:t>
            </a:r>
            <a:r>
              <a:rPr sz="971" spc="-9" dirty="0">
                <a:latin typeface="Times New Roman"/>
                <a:cs typeface="Times New Roman"/>
              </a:rPr>
              <a:t>ua</a:t>
            </a:r>
            <a:r>
              <a:rPr sz="971" spc="4" dirty="0">
                <a:latin typeface="Times New Roman"/>
                <a:cs typeface="Times New Roman"/>
              </a:rPr>
              <a:t>b</a:t>
            </a:r>
            <a:r>
              <a:rPr sz="971" spc="-9" dirty="0">
                <a:latin typeface="Times New Roman"/>
                <a:cs typeface="Times New Roman"/>
              </a:rPr>
              <a:t>l</a:t>
            </a:r>
            <a:r>
              <a:rPr sz="971" dirty="0">
                <a:latin typeface="Times New Roman"/>
                <a:cs typeface="Times New Roman"/>
              </a:rPr>
              <a:t>e</a:t>
            </a:r>
            <a:r>
              <a:rPr sz="971" spc="-4" dirty="0">
                <a:latin typeface="Times New Roman"/>
                <a:cs typeface="Times New Roman"/>
              </a:rPr>
              <a:t> </a:t>
            </a:r>
            <a:r>
              <a:rPr sz="971" spc="-9" dirty="0">
                <a:latin typeface="Times New Roman"/>
                <a:cs typeface="Times New Roman"/>
              </a:rPr>
              <a:t>t</a:t>
            </a:r>
            <a:r>
              <a:rPr sz="971" spc="4" dirty="0">
                <a:latin typeface="Times New Roman"/>
                <a:cs typeface="Times New Roman"/>
              </a:rPr>
              <a:t>oo</a:t>
            </a:r>
            <a:r>
              <a:rPr sz="971" dirty="0">
                <a:latin typeface="Times New Roman"/>
                <a:cs typeface="Times New Roman"/>
              </a:rPr>
              <a:t>:</a:t>
            </a:r>
          </a:p>
          <a:p>
            <a:pPr marL="11206">
              <a:lnSpc>
                <a:spcPts val="1099"/>
              </a:lnSpc>
            </a:pPr>
            <a:r>
              <a:rPr sz="971" b="1" i="1" spc="4" dirty="0">
                <a:latin typeface="Times New Roman"/>
                <a:cs typeface="Times New Roman"/>
              </a:rPr>
              <a:t>“</a:t>
            </a:r>
            <a:r>
              <a:rPr sz="971" b="1" i="1" dirty="0">
                <a:latin typeface="Times New Roman"/>
                <a:cs typeface="Times New Roman"/>
              </a:rPr>
              <a:t>I</a:t>
            </a:r>
            <a:r>
              <a:rPr sz="971" b="1" i="1" spc="-4" dirty="0">
                <a:latin typeface="Times New Roman"/>
                <a:cs typeface="Times New Roman"/>
              </a:rPr>
              <a:t> </a:t>
            </a:r>
            <a:r>
              <a:rPr sz="971" b="1" i="1" spc="4" dirty="0">
                <a:latin typeface="Times New Roman"/>
                <a:cs typeface="Times New Roman"/>
              </a:rPr>
              <a:t>a</a:t>
            </a:r>
            <a:r>
              <a:rPr sz="971" b="1" i="1" dirty="0">
                <a:latin typeface="Times New Roman"/>
                <a:cs typeface="Times New Roman"/>
              </a:rPr>
              <a:t>m</a:t>
            </a:r>
            <a:r>
              <a:rPr sz="971" b="1" i="1" spc="4" dirty="0">
                <a:latin typeface="Times New Roman"/>
                <a:cs typeface="Times New Roman"/>
              </a:rPr>
              <a:t> </a:t>
            </a:r>
            <a:r>
              <a:rPr lang="en-US" sz="971" b="1" i="1" spc="-9" dirty="0" smtClean="0">
                <a:latin typeface="Times New Roman"/>
                <a:cs typeface="Times New Roman"/>
              </a:rPr>
              <a:t>special</a:t>
            </a:r>
            <a:r>
              <a:rPr sz="971" b="1" i="1" spc="4" dirty="0" smtClean="0">
                <a:latin typeface="Times New Roman"/>
                <a:cs typeface="Times New Roman"/>
              </a:rPr>
              <a:t> </a:t>
            </a:r>
            <a:r>
              <a:rPr sz="971" b="1" i="1" spc="-9" dirty="0">
                <a:latin typeface="Times New Roman"/>
                <a:cs typeface="Times New Roman"/>
              </a:rPr>
              <a:t>(</a:t>
            </a:r>
            <a:r>
              <a:rPr sz="971" b="1" i="1" spc="4" dirty="0">
                <a:latin typeface="Times New Roman"/>
                <a:cs typeface="Times New Roman"/>
              </a:rPr>
              <a:t>an</a:t>
            </a:r>
            <a:r>
              <a:rPr sz="971" b="1" i="1" dirty="0">
                <a:latin typeface="Times New Roman"/>
                <a:cs typeface="Times New Roman"/>
              </a:rPr>
              <a:t>d</a:t>
            </a:r>
            <a:r>
              <a:rPr sz="971" b="1" i="1" spc="9" dirty="0">
                <a:latin typeface="Times New Roman"/>
                <a:cs typeface="Times New Roman"/>
              </a:rPr>
              <a:t> </a:t>
            </a:r>
            <a:r>
              <a:rPr sz="971" b="1" i="1" spc="-26" dirty="0">
                <a:latin typeface="Times New Roman"/>
                <a:cs typeface="Times New Roman"/>
              </a:rPr>
              <a:t>s</a:t>
            </a:r>
            <a:r>
              <a:rPr sz="971" b="1" i="1" dirty="0">
                <a:latin typeface="Times New Roman"/>
                <a:cs typeface="Times New Roman"/>
              </a:rPr>
              <a:t>o</a:t>
            </a:r>
            <a:r>
              <a:rPr sz="971" b="1" i="1" spc="9" dirty="0">
                <a:latin typeface="Times New Roman"/>
                <a:cs typeface="Times New Roman"/>
              </a:rPr>
              <a:t> </a:t>
            </a:r>
            <a:r>
              <a:rPr sz="971" b="1" i="1" spc="4" dirty="0">
                <a:latin typeface="Times New Roman"/>
                <a:cs typeface="Times New Roman"/>
              </a:rPr>
              <a:t>a</a:t>
            </a:r>
            <a:r>
              <a:rPr sz="971" b="1" i="1" spc="-9" dirty="0">
                <a:latin typeface="Times New Roman"/>
                <a:cs typeface="Times New Roman"/>
              </a:rPr>
              <a:t>r</a:t>
            </a:r>
            <a:r>
              <a:rPr sz="971" b="1" i="1" dirty="0">
                <a:latin typeface="Times New Roman"/>
                <a:cs typeface="Times New Roman"/>
              </a:rPr>
              <a:t>e</a:t>
            </a:r>
            <a:r>
              <a:rPr sz="971" b="1" i="1" spc="-4" dirty="0">
                <a:latin typeface="Times New Roman"/>
                <a:cs typeface="Times New Roman"/>
              </a:rPr>
              <a:t> </a:t>
            </a:r>
            <a:r>
              <a:rPr sz="971" b="1" i="1" spc="-9" dirty="0">
                <a:latin typeface="Times New Roman"/>
                <a:cs typeface="Times New Roman"/>
              </a:rPr>
              <a:t>y</a:t>
            </a:r>
            <a:r>
              <a:rPr sz="971" b="1" i="1" spc="4" dirty="0">
                <a:latin typeface="Times New Roman"/>
                <a:cs typeface="Times New Roman"/>
              </a:rPr>
              <a:t>o</a:t>
            </a:r>
            <a:r>
              <a:rPr sz="971" b="1" i="1" spc="13" dirty="0">
                <a:latin typeface="Times New Roman"/>
                <a:cs typeface="Times New Roman"/>
              </a:rPr>
              <a:t>u</a:t>
            </a:r>
            <a:r>
              <a:rPr sz="971" b="1" i="1" spc="-9" dirty="0">
                <a:latin typeface="Times New Roman"/>
                <a:cs typeface="Times New Roman"/>
              </a:rPr>
              <a:t>)!”</a:t>
            </a:r>
            <a:endParaRPr sz="971" dirty="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67134" y="4367268"/>
            <a:ext cx="1958228" cy="114524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971" b="1" dirty="0">
                <a:latin typeface="Times New Roman"/>
                <a:cs typeface="Times New Roman"/>
              </a:rPr>
              <a:t>M</a:t>
            </a:r>
            <a:r>
              <a:rPr sz="971" b="1" spc="-9" dirty="0">
                <a:latin typeface="Times New Roman"/>
                <a:cs typeface="Times New Roman"/>
              </a:rPr>
              <a:t>ess</a:t>
            </a:r>
            <a:r>
              <a:rPr sz="971" b="1" spc="4" dirty="0">
                <a:latin typeface="Times New Roman"/>
                <a:cs typeface="Times New Roman"/>
              </a:rPr>
              <a:t>ag</a:t>
            </a:r>
            <a:r>
              <a:rPr sz="971" b="1" dirty="0">
                <a:latin typeface="Times New Roman"/>
                <a:cs typeface="Times New Roman"/>
              </a:rPr>
              <a:t>e</a:t>
            </a:r>
            <a:r>
              <a:rPr sz="971" b="1" spc="-4" dirty="0">
                <a:latin typeface="Times New Roman"/>
                <a:cs typeface="Times New Roman"/>
              </a:rPr>
              <a:t> </a:t>
            </a:r>
            <a:r>
              <a:rPr sz="971" b="1" spc="4" dirty="0">
                <a:latin typeface="Times New Roman"/>
                <a:cs typeface="Times New Roman"/>
              </a:rPr>
              <a:t>2</a:t>
            </a:r>
            <a:r>
              <a:rPr sz="971" b="1" dirty="0">
                <a:latin typeface="Times New Roman"/>
                <a:cs typeface="Times New Roman"/>
              </a:rPr>
              <a:t>:</a:t>
            </a:r>
            <a:endParaRPr sz="971" dirty="0">
              <a:latin typeface="Times New Roman"/>
              <a:cs typeface="Times New Roman"/>
            </a:endParaRPr>
          </a:p>
          <a:p>
            <a:pPr>
              <a:lnSpc>
                <a:spcPts val="485"/>
              </a:lnSpc>
              <a:spcBef>
                <a:spcPts val="43"/>
              </a:spcBef>
            </a:pPr>
            <a:endParaRPr sz="485" dirty="0"/>
          </a:p>
          <a:p>
            <a:pPr marL="11206" marR="11206">
              <a:lnSpc>
                <a:spcPct val="95500"/>
              </a:lnSpc>
            </a:pPr>
            <a:r>
              <a:rPr sz="971" spc="4" dirty="0">
                <a:latin typeface="Times New Roman"/>
                <a:cs typeface="Times New Roman"/>
              </a:rPr>
              <a:t>Exp</a:t>
            </a:r>
            <a:r>
              <a:rPr sz="971" spc="-9" dirty="0">
                <a:latin typeface="Times New Roman"/>
                <a:cs typeface="Times New Roman"/>
              </a:rPr>
              <a:t>lai</a:t>
            </a:r>
            <a:r>
              <a:rPr sz="971" dirty="0">
                <a:latin typeface="Times New Roman"/>
                <a:cs typeface="Times New Roman"/>
              </a:rPr>
              <a:t>n</a:t>
            </a:r>
            <a:r>
              <a:rPr sz="971" spc="-9" dirty="0">
                <a:latin typeface="Times New Roman"/>
                <a:cs typeface="Times New Roman"/>
              </a:rPr>
              <a:t> t</a:t>
            </a:r>
            <a:r>
              <a:rPr sz="971" dirty="0">
                <a:latin typeface="Times New Roman"/>
                <a:cs typeface="Times New Roman"/>
              </a:rPr>
              <a:t>o</a:t>
            </a:r>
            <a:r>
              <a:rPr sz="971" spc="9" dirty="0">
                <a:latin typeface="Times New Roman"/>
                <a:cs typeface="Times New Roman"/>
              </a:rPr>
              <a:t> </a:t>
            </a:r>
            <a:r>
              <a:rPr sz="971" spc="-9" dirty="0">
                <a:latin typeface="Times New Roman"/>
                <a:cs typeface="Times New Roman"/>
              </a:rPr>
              <a:t>th</a:t>
            </a:r>
            <a:r>
              <a:rPr sz="971" dirty="0">
                <a:latin typeface="Times New Roman"/>
                <a:cs typeface="Times New Roman"/>
              </a:rPr>
              <a:t>e</a:t>
            </a:r>
            <a:r>
              <a:rPr sz="971" spc="-4" dirty="0">
                <a:latin typeface="Times New Roman"/>
                <a:cs typeface="Times New Roman"/>
              </a:rPr>
              <a:t> </a:t>
            </a:r>
            <a:r>
              <a:rPr sz="971" spc="-9" dirty="0">
                <a:latin typeface="Times New Roman"/>
                <a:cs typeface="Times New Roman"/>
              </a:rPr>
              <a:t>ch</a:t>
            </a:r>
            <a:r>
              <a:rPr sz="971" spc="9" dirty="0">
                <a:latin typeface="Times New Roman"/>
                <a:cs typeface="Times New Roman"/>
              </a:rPr>
              <a:t>i</a:t>
            </a:r>
            <a:r>
              <a:rPr sz="971" spc="-9" dirty="0">
                <a:latin typeface="Times New Roman"/>
                <a:cs typeface="Times New Roman"/>
              </a:rPr>
              <a:t>l</a:t>
            </a:r>
            <a:r>
              <a:rPr sz="971" spc="4" dirty="0">
                <a:latin typeface="Times New Roman"/>
                <a:cs typeface="Times New Roman"/>
              </a:rPr>
              <a:t>d</a:t>
            </a:r>
            <a:r>
              <a:rPr sz="971" spc="-9" dirty="0">
                <a:latin typeface="Times New Roman"/>
                <a:cs typeface="Times New Roman"/>
              </a:rPr>
              <a:t>re</a:t>
            </a:r>
            <a:r>
              <a:rPr sz="971" dirty="0">
                <a:latin typeface="Times New Roman"/>
                <a:cs typeface="Times New Roman"/>
              </a:rPr>
              <a:t>n</a:t>
            </a:r>
            <a:r>
              <a:rPr sz="971" spc="9" dirty="0">
                <a:latin typeface="Times New Roman"/>
                <a:cs typeface="Times New Roman"/>
              </a:rPr>
              <a:t> </a:t>
            </a:r>
            <a:r>
              <a:rPr sz="971" spc="-9" dirty="0">
                <a:latin typeface="Times New Roman"/>
                <a:cs typeface="Times New Roman"/>
              </a:rPr>
              <a:t>th</a:t>
            </a:r>
            <a:r>
              <a:rPr sz="971" spc="9" dirty="0">
                <a:latin typeface="Times New Roman"/>
                <a:cs typeface="Times New Roman"/>
              </a:rPr>
              <a:t>a</a:t>
            </a:r>
            <a:r>
              <a:rPr sz="971" dirty="0">
                <a:latin typeface="Times New Roman"/>
                <a:cs typeface="Times New Roman"/>
              </a:rPr>
              <a:t>t</a:t>
            </a:r>
            <a:r>
              <a:rPr sz="971" spc="-4" dirty="0">
                <a:latin typeface="Times New Roman"/>
                <a:cs typeface="Times New Roman"/>
              </a:rPr>
              <a:t> </a:t>
            </a:r>
            <a:r>
              <a:rPr sz="971" spc="-9" dirty="0">
                <a:latin typeface="Times New Roman"/>
                <a:cs typeface="Times New Roman"/>
              </a:rPr>
              <a:t>i</a:t>
            </a:r>
            <a:r>
              <a:rPr sz="971" dirty="0">
                <a:latin typeface="Times New Roman"/>
                <a:cs typeface="Times New Roman"/>
              </a:rPr>
              <a:t>f</a:t>
            </a:r>
            <a:r>
              <a:rPr sz="971" spc="13" dirty="0">
                <a:latin typeface="Times New Roman"/>
                <a:cs typeface="Times New Roman"/>
              </a:rPr>
              <a:t> </a:t>
            </a:r>
            <a:r>
              <a:rPr sz="971" spc="-9" dirty="0">
                <a:latin typeface="Times New Roman"/>
                <a:cs typeface="Times New Roman"/>
              </a:rPr>
              <a:t>th</a:t>
            </a:r>
            <a:r>
              <a:rPr sz="971" spc="9" dirty="0">
                <a:latin typeface="Times New Roman"/>
                <a:cs typeface="Times New Roman"/>
              </a:rPr>
              <a:t>e</a:t>
            </a:r>
            <a:r>
              <a:rPr sz="971" dirty="0">
                <a:latin typeface="Times New Roman"/>
                <a:cs typeface="Times New Roman"/>
              </a:rPr>
              <a:t>y</a:t>
            </a:r>
            <a:r>
              <a:rPr sz="971" spc="-9" dirty="0">
                <a:latin typeface="Times New Roman"/>
                <a:cs typeface="Times New Roman"/>
              </a:rPr>
              <a:t> ar</a:t>
            </a:r>
            <a:r>
              <a:rPr sz="971" dirty="0">
                <a:latin typeface="Times New Roman"/>
                <a:cs typeface="Times New Roman"/>
              </a:rPr>
              <a:t>e </a:t>
            </a:r>
            <a:r>
              <a:rPr sz="971" spc="-9" dirty="0">
                <a:latin typeface="Times New Roman"/>
                <a:cs typeface="Times New Roman"/>
              </a:rPr>
              <a:t>as</a:t>
            </a:r>
            <a:r>
              <a:rPr sz="971" spc="4" dirty="0">
                <a:latin typeface="Times New Roman"/>
                <a:cs typeface="Times New Roman"/>
              </a:rPr>
              <a:t>k</a:t>
            </a:r>
            <a:r>
              <a:rPr sz="971" spc="-9" dirty="0">
                <a:latin typeface="Times New Roman"/>
                <a:cs typeface="Times New Roman"/>
              </a:rPr>
              <a:t>e</a:t>
            </a:r>
            <a:r>
              <a:rPr sz="971" dirty="0">
                <a:latin typeface="Times New Roman"/>
                <a:cs typeface="Times New Roman"/>
              </a:rPr>
              <a:t>d</a:t>
            </a:r>
            <a:r>
              <a:rPr sz="971" spc="9" dirty="0">
                <a:latin typeface="Times New Roman"/>
                <a:cs typeface="Times New Roman"/>
              </a:rPr>
              <a:t> </a:t>
            </a:r>
            <a:r>
              <a:rPr sz="971" spc="-9" dirty="0">
                <a:latin typeface="Times New Roman"/>
                <a:cs typeface="Times New Roman"/>
              </a:rPr>
              <a:t>t</a:t>
            </a:r>
            <a:r>
              <a:rPr sz="971" dirty="0">
                <a:latin typeface="Times New Roman"/>
                <a:cs typeface="Times New Roman"/>
              </a:rPr>
              <a:t>o</a:t>
            </a:r>
            <a:r>
              <a:rPr sz="971" spc="9" dirty="0">
                <a:latin typeface="Times New Roman"/>
                <a:cs typeface="Times New Roman"/>
              </a:rPr>
              <a:t> </a:t>
            </a:r>
            <a:r>
              <a:rPr sz="971" spc="4" dirty="0">
                <a:latin typeface="Times New Roman"/>
                <a:cs typeface="Times New Roman"/>
              </a:rPr>
              <a:t>d</a:t>
            </a:r>
            <a:r>
              <a:rPr sz="971" dirty="0">
                <a:latin typeface="Times New Roman"/>
                <a:cs typeface="Times New Roman"/>
              </a:rPr>
              <a:t>o</a:t>
            </a:r>
            <a:r>
              <a:rPr sz="971" spc="-9" dirty="0">
                <a:latin typeface="Times New Roman"/>
                <a:cs typeface="Times New Roman"/>
              </a:rPr>
              <a:t> s</a:t>
            </a:r>
            <a:r>
              <a:rPr sz="971" spc="4" dirty="0">
                <a:latin typeface="Times New Roman"/>
                <a:cs typeface="Times New Roman"/>
              </a:rPr>
              <a:t>o</a:t>
            </a:r>
            <a:r>
              <a:rPr sz="971" dirty="0">
                <a:latin typeface="Times New Roman"/>
                <a:cs typeface="Times New Roman"/>
              </a:rPr>
              <a:t>m</a:t>
            </a:r>
            <a:r>
              <a:rPr sz="971" spc="-9" dirty="0">
                <a:latin typeface="Times New Roman"/>
                <a:cs typeface="Times New Roman"/>
              </a:rPr>
              <a:t>ethin</a:t>
            </a:r>
            <a:r>
              <a:rPr sz="971" dirty="0">
                <a:latin typeface="Times New Roman"/>
                <a:cs typeface="Times New Roman"/>
              </a:rPr>
              <a:t>g</a:t>
            </a:r>
            <a:r>
              <a:rPr sz="971" spc="-9" dirty="0">
                <a:latin typeface="Times New Roman"/>
                <a:cs typeface="Times New Roman"/>
              </a:rPr>
              <a:t> </a:t>
            </a:r>
            <a:r>
              <a:rPr sz="971" spc="9" dirty="0">
                <a:latin typeface="Times New Roman"/>
                <a:cs typeface="Times New Roman"/>
              </a:rPr>
              <a:t>t</a:t>
            </a:r>
            <a:r>
              <a:rPr sz="971" spc="-9" dirty="0">
                <a:latin typeface="Times New Roman"/>
                <a:cs typeface="Times New Roman"/>
              </a:rPr>
              <a:t>h</a:t>
            </a:r>
            <a:r>
              <a:rPr sz="971" spc="9" dirty="0">
                <a:latin typeface="Times New Roman"/>
                <a:cs typeface="Times New Roman"/>
              </a:rPr>
              <a:t>a</a:t>
            </a:r>
            <a:r>
              <a:rPr sz="971" dirty="0">
                <a:latin typeface="Times New Roman"/>
                <a:cs typeface="Times New Roman"/>
              </a:rPr>
              <a:t>t</a:t>
            </a:r>
            <a:r>
              <a:rPr sz="971" spc="-4" dirty="0">
                <a:latin typeface="Times New Roman"/>
                <a:cs typeface="Times New Roman"/>
              </a:rPr>
              <a:t> </a:t>
            </a:r>
            <a:r>
              <a:rPr sz="971" spc="9" dirty="0">
                <a:latin typeface="Times New Roman"/>
                <a:cs typeface="Times New Roman"/>
              </a:rPr>
              <a:t>f</a:t>
            </a:r>
            <a:r>
              <a:rPr sz="971" spc="-9" dirty="0">
                <a:latin typeface="Times New Roman"/>
                <a:cs typeface="Times New Roman"/>
              </a:rPr>
              <a:t>eel</a:t>
            </a:r>
            <a:r>
              <a:rPr sz="971" dirty="0">
                <a:latin typeface="Times New Roman"/>
                <a:cs typeface="Times New Roman"/>
              </a:rPr>
              <a:t>s</a:t>
            </a:r>
            <a:r>
              <a:rPr sz="971" spc="-4" dirty="0">
                <a:latin typeface="Times New Roman"/>
                <a:cs typeface="Times New Roman"/>
              </a:rPr>
              <a:t> </a:t>
            </a:r>
            <a:r>
              <a:rPr sz="971" spc="4" dirty="0">
                <a:latin typeface="Times New Roman"/>
                <a:cs typeface="Times New Roman"/>
              </a:rPr>
              <a:t>u</a:t>
            </a:r>
            <a:r>
              <a:rPr sz="971" spc="-9" dirty="0">
                <a:latin typeface="Times New Roman"/>
                <a:cs typeface="Times New Roman"/>
              </a:rPr>
              <a:t>n</a:t>
            </a:r>
            <a:r>
              <a:rPr sz="971" spc="9" dirty="0">
                <a:latin typeface="Times New Roman"/>
                <a:cs typeface="Times New Roman"/>
              </a:rPr>
              <a:t>s</a:t>
            </a:r>
            <a:r>
              <a:rPr sz="971" spc="-9" dirty="0">
                <a:latin typeface="Times New Roman"/>
                <a:cs typeface="Times New Roman"/>
              </a:rPr>
              <a:t>a</a:t>
            </a:r>
            <a:r>
              <a:rPr sz="971" spc="9" dirty="0">
                <a:latin typeface="Times New Roman"/>
                <a:cs typeface="Times New Roman"/>
              </a:rPr>
              <a:t>f</a:t>
            </a:r>
            <a:r>
              <a:rPr sz="971" dirty="0">
                <a:latin typeface="Times New Roman"/>
                <a:cs typeface="Times New Roman"/>
              </a:rPr>
              <a:t>e </a:t>
            </a:r>
            <a:r>
              <a:rPr sz="971" spc="-9" dirty="0">
                <a:latin typeface="Times New Roman"/>
                <a:cs typeface="Times New Roman"/>
              </a:rPr>
              <a:t>th</a:t>
            </a:r>
            <a:r>
              <a:rPr sz="971" spc="9" dirty="0">
                <a:latin typeface="Times New Roman"/>
                <a:cs typeface="Times New Roman"/>
              </a:rPr>
              <a:t>e</a:t>
            </a:r>
            <a:r>
              <a:rPr sz="971" dirty="0">
                <a:latin typeface="Times New Roman"/>
                <a:cs typeface="Times New Roman"/>
              </a:rPr>
              <a:t>y</a:t>
            </a:r>
            <a:r>
              <a:rPr sz="971" spc="-9" dirty="0">
                <a:latin typeface="Times New Roman"/>
                <a:cs typeface="Times New Roman"/>
              </a:rPr>
              <a:t> n</a:t>
            </a:r>
            <a:r>
              <a:rPr sz="971" spc="9" dirty="0">
                <a:latin typeface="Times New Roman"/>
                <a:cs typeface="Times New Roman"/>
              </a:rPr>
              <a:t>e</a:t>
            </a:r>
            <a:r>
              <a:rPr sz="971" spc="-9" dirty="0">
                <a:latin typeface="Times New Roman"/>
                <a:cs typeface="Times New Roman"/>
              </a:rPr>
              <a:t>e</a:t>
            </a:r>
            <a:r>
              <a:rPr sz="971" dirty="0">
                <a:latin typeface="Times New Roman"/>
                <a:cs typeface="Times New Roman"/>
              </a:rPr>
              <a:t>d</a:t>
            </a:r>
            <a:r>
              <a:rPr sz="971" spc="9" dirty="0">
                <a:latin typeface="Times New Roman"/>
                <a:cs typeface="Times New Roman"/>
              </a:rPr>
              <a:t> </a:t>
            </a:r>
            <a:r>
              <a:rPr sz="971" spc="-9" dirty="0">
                <a:latin typeface="Times New Roman"/>
                <a:cs typeface="Times New Roman"/>
              </a:rPr>
              <a:t>t</a:t>
            </a:r>
            <a:r>
              <a:rPr sz="971" dirty="0">
                <a:latin typeface="Times New Roman"/>
                <a:cs typeface="Times New Roman"/>
              </a:rPr>
              <a:t>o</a:t>
            </a:r>
            <a:r>
              <a:rPr sz="971" spc="9" dirty="0">
                <a:latin typeface="Times New Roman"/>
                <a:cs typeface="Times New Roman"/>
              </a:rPr>
              <a:t> </a:t>
            </a:r>
            <a:r>
              <a:rPr sz="971" spc="-9" dirty="0">
                <a:latin typeface="Times New Roman"/>
                <a:cs typeface="Times New Roman"/>
              </a:rPr>
              <a:t>say</a:t>
            </a:r>
            <a:r>
              <a:rPr sz="971" dirty="0">
                <a:latin typeface="Times New Roman"/>
                <a:cs typeface="Times New Roman"/>
              </a:rPr>
              <a:t>:</a:t>
            </a:r>
          </a:p>
          <a:p>
            <a:pPr marL="42024">
              <a:lnSpc>
                <a:spcPts val="1129"/>
              </a:lnSpc>
            </a:pPr>
            <a:r>
              <a:rPr sz="971" b="1" i="1" spc="9" dirty="0">
                <a:latin typeface="Times New Roman"/>
                <a:cs typeface="Times New Roman"/>
              </a:rPr>
              <a:t>“</a:t>
            </a:r>
            <a:r>
              <a:rPr sz="971" b="1" i="1" spc="-13" dirty="0">
                <a:latin typeface="Times New Roman"/>
                <a:cs typeface="Times New Roman"/>
              </a:rPr>
              <a:t>N</a:t>
            </a:r>
            <a:r>
              <a:rPr sz="971" b="1" i="1" spc="4" dirty="0">
                <a:latin typeface="Times New Roman"/>
                <a:cs typeface="Times New Roman"/>
              </a:rPr>
              <a:t>o</a:t>
            </a:r>
            <a:r>
              <a:rPr sz="971" b="1" i="1" spc="-9" dirty="0">
                <a:latin typeface="Times New Roman"/>
                <a:cs typeface="Times New Roman"/>
              </a:rPr>
              <a:t>!</a:t>
            </a:r>
            <a:r>
              <a:rPr sz="971" b="1" i="1" dirty="0">
                <a:latin typeface="Times New Roman"/>
                <a:cs typeface="Times New Roman"/>
              </a:rPr>
              <a:t>!</a:t>
            </a:r>
            <a:r>
              <a:rPr sz="971" b="1" i="1" spc="-4" dirty="0">
                <a:latin typeface="Times New Roman"/>
                <a:cs typeface="Times New Roman"/>
              </a:rPr>
              <a:t> </a:t>
            </a:r>
            <a:r>
              <a:rPr sz="971" b="1" i="1" spc="4" dirty="0">
                <a:latin typeface="Times New Roman"/>
                <a:cs typeface="Times New Roman"/>
              </a:rPr>
              <a:t>Sa</a:t>
            </a:r>
            <a:r>
              <a:rPr sz="971" b="1" i="1" spc="-9" dirty="0">
                <a:latin typeface="Times New Roman"/>
                <a:cs typeface="Times New Roman"/>
              </a:rPr>
              <a:t>fet</a:t>
            </a:r>
            <a:r>
              <a:rPr sz="971" b="1" i="1" dirty="0">
                <a:latin typeface="Times New Roman"/>
                <a:cs typeface="Times New Roman"/>
              </a:rPr>
              <a:t>y</a:t>
            </a:r>
            <a:r>
              <a:rPr sz="971" b="1" i="1" spc="-4" dirty="0">
                <a:latin typeface="Times New Roman"/>
                <a:cs typeface="Times New Roman"/>
              </a:rPr>
              <a:t> </a:t>
            </a:r>
            <a:r>
              <a:rPr sz="971" b="1" i="1" spc="-9" dirty="0">
                <a:latin typeface="Times New Roman"/>
                <a:cs typeface="Times New Roman"/>
              </a:rPr>
              <a:t>i</a:t>
            </a:r>
            <a:r>
              <a:rPr sz="971" b="1" i="1" dirty="0">
                <a:latin typeface="Times New Roman"/>
                <a:cs typeface="Times New Roman"/>
              </a:rPr>
              <a:t>s</a:t>
            </a:r>
            <a:r>
              <a:rPr sz="971" b="1" i="1" spc="-4" dirty="0">
                <a:latin typeface="Times New Roman"/>
                <a:cs typeface="Times New Roman"/>
              </a:rPr>
              <a:t> </a:t>
            </a:r>
            <a:r>
              <a:rPr sz="971" b="1" i="1" dirty="0">
                <a:latin typeface="Times New Roman"/>
                <a:cs typeface="Times New Roman"/>
              </a:rPr>
              <a:t>my</a:t>
            </a:r>
            <a:r>
              <a:rPr sz="971" b="1" i="1" spc="-4" dirty="0">
                <a:latin typeface="Times New Roman"/>
                <a:cs typeface="Times New Roman"/>
              </a:rPr>
              <a:t> </a:t>
            </a:r>
            <a:r>
              <a:rPr sz="971" b="1" i="1" spc="-9" dirty="0">
                <a:latin typeface="Times New Roman"/>
                <a:cs typeface="Times New Roman"/>
              </a:rPr>
              <a:t>ri</a:t>
            </a:r>
            <a:r>
              <a:rPr sz="971" b="1" i="1" spc="4" dirty="0">
                <a:latin typeface="Times New Roman"/>
                <a:cs typeface="Times New Roman"/>
              </a:rPr>
              <a:t>gh</a:t>
            </a:r>
            <a:r>
              <a:rPr sz="971" b="1" i="1" spc="-9" dirty="0">
                <a:latin typeface="Times New Roman"/>
                <a:cs typeface="Times New Roman"/>
              </a:rPr>
              <a:t>t</a:t>
            </a:r>
            <a:r>
              <a:rPr sz="971" b="1" i="1" dirty="0">
                <a:latin typeface="Times New Roman"/>
                <a:cs typeface="Times New Roman"/>
              </a:rPr>
              <a:t>.”</a:t>
            </a:r>
            <a:endParaRPr sz="971" dirty="0">
              <a:latin typeface="Times New Roman"/>
              <a:cs typeface="Times New Roman"/>
            </a:endParaRPr>
          </a:p>
          <a:p>
            <a:pPr>
              <a:lnSpc>
                <a:spcPts val="441"/>
              </a:lnSpc>
              <a:spcBef>
                <a:spcPts val="34"/>
              </a:spcBef>
            </a:pPr>
            <a:endParaRPr sz="441" dirty="0"/>
          </a:p>
          <a:p>
            <a:pPr marL="11206"/>
            <a:r>
              <a:rPr sz="971" dirty="0">
                <a:latin typeface="Times New Roman"/>
                <a:cs typeface="Times New Roman"/>
              </a:rPr>
              <a:t>G</a:t>
            </a:r>
            <a:r>
              <a:rPr sz="971" spc="-9" dirty="0">
                <a:latin typeface="Times New Roman"/>
                <a:cs typeface="Times New Roman"/>
              </a:rPr>
              <a:t>e</a:t>
            </a:r>
            <a:r>
              <a:rPr sz="971" dirty="0">
                <a:latin typeface="Times New Roman"/>
                <a:cs typeface="Times New Roman"/>
              </a:rPr>
              <a:t>t</a:t>
            </a:r>
            <a:r>
              <a:rPr sz="971" spc="-4" dirty="0">
                <a:latin typeface="Times New Roman"/>
                <a:cs typeface="Times New Roman"/>
              </a:rPr>
              <a:t> </a:t>
            </a:r>
            <a:r>
              <a:rPr sz="971" spc="-9" dirty="0">
                <a:latin typeface="Times New Roman"/>
                <a:cs typeface="Times New Roman"/>
              </a:rPr>
              <a:t>th</a:t>
            </a:r>
            <a:r>
              <a:rPr sz="971" dirty="0">
                <a:latin typeface="Times New Roman"/>
                <a:cs typeface="Times New Roman"/>
              </a:rPr>
              <a:t>e</a:t>
            </a:r>
            <a:r>
              <a:rPr sz="971" spc="13" dirty="0">
                <a:latin typeface="Times New Roman"/>
                <a:cs typeface="Times New Roman"/>
              </a:rPr>
              <a:t> </a:t>
            </a:r>
            <a:r>
              <a:rPr sz="971" spc="-9" dirty="0">
                <a:latin typeface="Times New Roman"/>
                <a:cs typeface="Times New Roman"/>
              </a:rPr>
              <a:t>ch</a:t>
            </a:r>
            <a:r>
              <a:rPr sz="971" spc="9" dirty="0">
                <a:latin typeface="Times New Roman"/>
                <a:cs typeface="Times New Roman"/>
              </a:rPr>
              <a:t>i</a:t>
            </a:r>
            <a:r>
              <a:rPr sz="971" spc="-9" dirty="0">
                <a:latin typeface="Times New Roman"/>
                <a:cs typeface="Times New Roman"/>
              </a:rPr>
              <a:t>l</a:t>
            </a:r>
            <a:r>
              <a:rPr sz="971" spc="4" dirty="0">
                <a:latin typeface="Times New Roman"/>
                <a:cs typeface="Times New Roman"/>
              </a:rPr>
              <a:t>d</a:t>
            </a:r>
            <a:r>
              <a:rPr sz="971" spc="-9" dirty="0">
                <a:latin typeface="Times New Roman"/>
                <a:cs typeface="Times New Roman"/>
              </a:rPr>
              <a:t>re</a:t>
            </a:r>
            <a:r>
              <a:rPr sz="971" dirty="0">
                <a:latin typeface="Times New Roman"/>
                <a:cs typeface="Times New Roman"/>
              </a:rPr>
              <a:t>n</a:t>
            </a:r>
            <a:r>
              <a:rPr sz="971" spc="-9" dirty="0">
                <a:latin typeface="Times New Roman"/>
                <a:cs typeface="Times New Roman"/>
              </a:rPr>
              <a:t> t</a:t>
            </a:r>
            <a:r>
              <a:rPr sz="971" dirty="0">
                <a:latin typeface="Times New Roman"/>
                <a:cs typeface="Times New Roman"/>
              </a:rPr>
              <a:t>o</a:t>
            </a:r>
            <a:r>
              <a:rPr sz="971" spc="9" dirty="0">
                <a:latin typeface="Times New Roman"/>
                <a:cs typeface="Times New Roman"/>
              </a:rPr>
              <a:t> </a:t>
            </a:r>
            <a:r>
              <a:rPr sz="971" spc="-9" dirty="0">
                <a:latin typeface="Times New Roman"/>
                <a:cs typeface="Times New Roman"/>
              </a:rPr>
              <a:t>s</a:t>
            </a:r>
            <a:r>
              <a:rPr sz="971" spc="9" dirty="0">
                <a:latin typeface="Times New Roman"/>
                <a:cs typeface="Times New Roman"/>
              </a:rPr>
              <a:t>a</a:t>
            </a:r>
            <a:r>
              <a:rPr sz="971" dirty="0">
                <a:latin typeface="Times New Roman"/>
                <a:cs typeface="Times New Roman"/>
              </a:rPr>
              <a:t>y</a:t>
            </a:r>
            <a:r>
              <a:rPr sz="971" spc="-9" dirty="0">
                <a:latin typeface="Times New Roman"/>
                <a:cs typeface="Times New Roman"/>
              </a:rPr>
              <a:t> t</a:t>
            </a:r>
            <a:r>
              <a:rPr sz="971" spc="4" dirty="0">
                <a:latin typeface="Times New Roman"/>
                <a:cs typeface="Times New Roman"/>
              </a:rPr>
              <a:t>o</a:t>
            </a:r>
            <a:r>
              <a:rPr sz="971" spc="-9" dirty="0">
                <a:latin typeface="Times New Roman"/>
                <a:cs typeface="Times New Roman"/>
              </a:rPr>
              <a:t>g</a:t>
            </a:r>
            <a:r>
              <a:rPr sz="971" spc="9" dirty="0">
                <a:latin typeface="Times New Roman"/>
                <a:cs typeface="Times New Roman"/>
              </a:rPr>
              <a:t>e</a:t>
            </a:r>
            <a:r>
              <a:rPr sz="971" spc="-9" dirty="0">
                <a:latin typeface="Times New Roman"/>
                <a:cs typeface="Times New Roman"/>
              </a:rPr>
              <a:t>t</a:t>
            </a:r>
            <a:r>
              <a:rPr sz="971" spc="4" dirty="0">
                <a:latin typeface="Times New Roman"/>
                <a:cs typeface="Times New Roman"/>
              </a:rPr>
              <a:t>h</a:t>
            </a:r>
            <a:r>
              <a:rPr sz="971" spc="-9" dirty="0">
                <a:latin typeface="Times New Roman"/>
                <a:cs typeface="Times New Roman"/>
              </a:rPr>
              <a:t>er</a:t>
            </a:r>
            <a:r>
              <a:rPr sz="971" dirty="0">
                <a:latin typeface="Times New Roman"/>
                <a:cs typeface="Times New Roman"/>
              </a:rPr>
              <a:t>:</a:t>
            </a:r>
          </a:p>
          <a:p>
            <a:pPr marL="42024">
              <a:lnSpc>
                <a:spcPts val="1129"/>
              </a:lnSpc>
            </a:pPr>
            <a:r>
              <a:rPr sz="971" b="1" i="1" spc="4" dirty="0">
                <a:latin typeface="Times New Roman"/>
                <a:cs typeface="Times New Roman"/>
              </a:rPr>
              <a:t>“</a:t>
            </a:r>
            <a:r>
              <a:rPr sz="971" b="1" i="1" spc="-13" dirty="0">
                <a:latin typeface="Times New Roman"/>
                <a:cs typeface="Times New Roman"/>
              </a:rPr>
              <a:t>S</a:t>
            </a:r>
            <a:r>
              <a:rPr sz="971" b="1" i="1" spc="4" dirty="0">
                <a:latin typeface="Times New Roman"/>
                <a:cs typeface="Times New Roman"/>
              </a:rPr>
              <a:t>a</a:t>
            </a:r>
            <a:r>
              <a:rPr sz="971" b="1" i="1" spc="-9" dirty="0">
                <a:latin typeface="Times New Roman"/>
                <a:cs typeface="Times New Roman"/>
              </a:rPr>
              <a:t>fet</a:t>
            </a:r>
            <a:r>
              <a:rPr sz="971" b="1" i="1" dirty="0">
                <a:latin typeface="Times New Roman"/>
                <a:cs typeface="Times New Roman"/>
              </a:rPr>
              <a:t>y</a:t>
            </a:r>
            <a:r>
              <a:rPr sz="971" b="1" i="1" spc="-4" dirty="0">
                <a:latin typeface="Times New Roman"/>
                <a:cs typeface="Times New Roman"/>
              </a:rPr>
              <a:t> </a:t>
            </a:r>
            <a:r>
              <a:rPr sz="971" b="1" i="1" spc="-9" dirty="0">
                <a:latin typeface="Times New Roman"/>
                <a:cs typeface="Times New Roman"/>
              </a:rPr>
              <a:t>i</a:t>
            </a:r>
            <a:r>
              <a:rPr sz="971" b="1" i="1" dirty="0">
                <a:latin typeface="Times New Roman"/>
                <a:cs typeface="Times New Roman"/>
              </a:rPr>
              <a:t>s</a:t>
            </a:r>
            <a:r>
              <a:rPr sz="971" b="1" i="1" spc="-4" dirty="0">
                <a:latin typeface="Times New Roman"/>
                <a:cs typeface="Times New Roman"/>
              </a:rPr>
              <a:t> </a:t>
            </a:r>
            <a:r>
              <a:rPr sz="971" b="1" i="1" dirty="0">
                <a:latin typeface="Times New Roman"/>
                <a:cs typeface="Times New Roman"/>
              </a:rPr>
              <a:t>my</a:t>
            </a:r>
            <a:r>
              <a:rPr sz="971" b="1" i="1" spc="-4" dirty="0">
                <a:latin typeface="Times New Roman"/>
                <a:cs typeface="Times New Roman"/>
              </a:rPr>
              <a:t> </a:t>
            </a:r>
            <a:r>
              <a:rPr sz="971" b="1" i="1" spc="9" dirty="0">
                <a:latin typeface="Times New Roman"/>
                <a:cs typeface="Times New Roman"/>
              </a:rPr>
              <a:t>r</a:t>
            </a:r>
            <a:r>
              <a:rPr sz="971" b="1" i="1" spc="-9" dirty="0">
                <a:latin typeface="Times New Roman"/>
                <a:cs typeface="Times New Roman"/>
              </a:rPr>
              <a:t>i</a:t>
            </a:r>
            <a:r>
              <a:rPr sz="971" b="1" i="1" spc="4" dirty="0">
                <a:latin typeface="Times New Roman"/>
                <a:cs typeface="Times New Roman"/>
              </a:rPr>
              <a:t>gh</a:t>
            </a:r>
            <a:r>
              <a:rPr sz="971" b="1" i="1" spc="-9" dirty="0">
                <a:latin typeface="Times New Roman"/>
                <a:cs typeface="Times New Roman"/>
              </a:rPr>
              <a:t>t!!!</a:t>
            </a:r>
            <a:r>
              <a:rPr sz="971" b="1" i="1" dirty="0">
                <a:latin typeface="Times New Roman"/>
                <a:cs typeface="Times New Roman"/>
              </a:rPr>
              <a:t>”</a:t>
            </a:r>
            <a:endParaRPr sz="971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936191" y="5738531"/>
            <a:ext cx="2370044" cy="0"/>
          </a:xfrm>
          <a:custGeom>
            <a:avLst/>
            <a:gdLst/>
            <a:ahLst/>
            <a:cxnLst/>
            <a:rect l="l" t="t" r="r" b="b"/>
            <a:pathLst>
              <a:path w="2686050">
                <a:moveTo>
                  <a:pt x="0" y="0"/>
                </a:moveTo>
                <a:lnTo>
                  <a:pt x="268605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6" name="object 26"/>
          <p:cNvSpPr/>
          <p:nvPr/>
        </p:nvSpPr>
        <p:spPr>
          <a:xfrm>
            <a:off x="4956361" y="2376768"/>
            <a:ext cx="0" cy="3341594"/>
          </a:xfrm>
          <a:custGeom>
            <a:avLst/>
            <a:gdLst/>
            <a:ahLst/>
            <a:cxnLst/>
            <a:rect l="l" t="t" r="r" b="b"/>
            <a:pathLst>
              <a:path h="3787140">
                <a:moveTo>
                  <a:pt x="0" y="0"/>
                </a:moveTo>
                <a:lnTo>
                  <a:pt x="0" y="378714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4936191" y="2356597"/>
            <a:ext cx="2370044" cy="0"/>
          </a:xfrm>
          <a:custGeom>
            <a:avLst/>
            <a:gdLst/>
            <a:ahLst/>
            <a:cxnLst/>
            <a:rect l="l" t="t" r="r" b="b"/>
            <a:pathLst>
              <a:path w="2686050">
                <a:moveTo>
                  <a:pt x="0" y="0"/>
                </a:moveTo>
                <a:lnTo>
                  <a:pt x="268605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7286065" y="2376768"/>
            <a:ext cx="0" cy="3341594"/>
          </a:xfrm>
          <a:custGeom>
            <a:avLst/>
            <a:gdLst/>
            <a:ahLst/>
            <a:cxnLst/>
            <a:rect l="l" t="t" r="r" b="b"/>
            <a:pathLst>
              <a:path h="3787140">
                <a:moveTo>
                  <a:pt x="0" y="0"/>
                </a:moveTo>
                <a:lnTo>
                  <a:pt x="0" y="378714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9" name="object 29"/>
          <p:cNvSpPr/>
          <p:nvPr/>
        </p:nvSpPr>
        <p:spPr>
          <a:xfrm>
            <a:off x="4989979" y="5698191"/>
            <a:ext cx="2262467" cy="0"/>
          </a:xfrm>
          <a:custGeom>
            <a:avLst/>
            <a:gdLst/>
            <a:ahLst/>
            <a:cxnLst/>
            <a:rect l="l" t="t" r="r" b="b"/>
            <a:pathLst>
              <a:path w="2564129">
                <a:moveTo>
                  <a:pt x="0" y="0"/>
                </a:moveTo>
                <a:lnTo>
                  <a:pt x="2564129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0" name="object 30"/>
          <p:cNvSpPr/>
          <p:nvPr/>
        </p:nvSpPr>
        <p:spPr>
          <a:xfrm>
            <a:off x="4996702" y="2403662"/>
            <a:ext cx="0" cy="3287805"/>
          </a:xfrm>
          <a:custGeom>
            <a:avLst/>
            <a:gdLst/>
            <a:ahLst/>
            <a:cxnLst/>
            <a:rect l="l" t="t" r="r" b="b"/>
            <a:pathLst>
              <a:path h="3726179">
                <a:moveTo>
                  <a:pt x="0" y="0"/>
                </a:moveTo>
                <a:lnTo>
                  <a:pt x="0" y="3726179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4989979" y="2396937"/>
            <a:ext cx="2262467" cy="0"/>
          </a:xfrm>
          <a:custGeom>
            <a:avLst/>
            <a:gdLst/>
            <a:ahLst/>
            <a:cxnLst/>
            <a:rect l="l" t="t" r="r" b="b"/>
            <a:pathLst>
              <a:path w="2564129">
                <a:moveTo>
                  <a:pt x="0" y="0"/>
                </a:moveTo>
                <a:lnTo>
                  <a:pt x="2564129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2" name="object 32"/>
          <p:cNvSpPr/>
          <p:nvPr/>
        </p:nvSpPr>
        <p:spPr>
          <a:xfrm>
            <a:off x="7245724" y="2403662"/>
            <a:ext cx="0" cy="3287806"/>
          </a:xfrm>
          <a:custGeom>
            <a:avLst/>
            <a:gdLst/>
            <a:ahLst/>
            <a:cxnLst/>
            <a:rect l="l" t="t" r="r" b="b"/>
            <a:pathLst>
              <a:path h="3726180">
                <a:moveTo>
                  <a:pt x="0" y="0"/>
                </a:moveTo>
                <a:lnTo>
                  <a:pt x="0" y="372618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3" name="object 33"/>
          <p:cNvSpPr txBox="1"/>
          <p:nvPr/>
        </p:nvSpPr>
        <p:spPr>
          <a:xfrm>
            <a:off x="5090833" y="2519369"/>
            <a:ext cx="2015378" cy="29931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60" algn="ctr"/>
            <a:r>
              <a:rPr sz="1235" b="1" spc="4" dirty="0">
                <a:solidFill>
                  <a:srgbClr val="006FC0"/>
                </a:solidFill>
                <a:latin typeface="Times New Roman"/>
                <a:cs typeface="Times New Roman"/>
              </a:rPr>
              <a:t>A</a:t>
            </a:r>
            <a:r>
              <a:rPr sz="1235" b="1" dirty="0">
                <a:solidFill>
                  <a:srgbClr val="006FC0"/>
                </a:solidFill>
                <a:latin typeface="Times New Roman"/>
                <a:cs typeface="Times New Roman"/>
              </a:rPr>
              <a:t>n</a:t>
            </a:r>
            <a:r>
              <a:rPr sz="1235" b="1" spc="-22" dirty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r>
              <a:rPr sz="1235" b="1" spc="22" dirty="0">
                <a:solidFill>
                  <a:srgbClr val="006FC0"/>
                </a:solidFill>
                <a:latin typeface="Times New Roman"/>
                <a:cs typeface="Times New Roman"/>
              </a:rPr>
              <a:t>w</a:t>
            </a:r>
            <a:r>
              <a:rPr sz="1235" b="1" dirty="0">
                <a:solidFill>
                  <a:srgbClr val="006FC0"/>
                </a:solidFill>
                <a:latin typeface="Times New Roman"/>
                <a:cs typeface="Times New Roman"/>
              </a:rPr>
              <a:t>ers</a:t>
            </a:r>
            <a:endParaRPr sz="1235" dirty="0">
              <a:latin typeface="Times New Roman"/>
              <a:cs typeface="Times New Roman"/>
            </a:endParaRPr>
          </a:p>
          <a:p>
            <a:pPr marL="11206">
              <a:tabLst>
                <a:tab pos="212923" algn="l"/>
              </a:tabLst>
            </a:pPr>
            <a:endParaRPr lang="en-US" sz="618" dirty="0"/>
          </a:p>
          <a:p>
            <a:pPr marL="11206">
              <a:tabLst>
                <a:tab pos="212923" algn="l"/>
              </a:tabLst>
            </a:pPr>
            <a:r>
              <a:rPr lang="en-US" sz="1059" b="1" i="1" spc="-13" dirty="0" smtClean="0">
                <a:latin typeface="Times New Roman"/>
                <a:cs typeface="Times New Roman"/>
              </a:rPr>
              <a:t>Message 1: </a:t>
            </a:r>
            <a:r>
              <a:rPr sz="1059" b="1" i="1" spc="-13" dirty="0" smtClean="0">
                <a:latin typeface="Times New Roman"/>
                <a:cs typeface="Times New Roman"/>
              </a:rPr>
              <a:t>Y</a:t>
            </a:r>
            <a:r>
              <a:rPr sz="1059" b="1" i="1" dirty="0" smtClean="0">
                <a:latin typeface="Times New Roman"/>
                <a:cs typeface="Times New Roman"/>
              </a:rPr>
              <a:t>ou</a:t>
            </a:r>
            <a:r>
              <a:rPr sz="1059" b="1" i="1" spc="-9" dirty="0" smtClean="0">
                <a:latin typeface="Times New Roman"/>
                <a:cs typeface="Times New Roman"/>
              </a:rPr>
              <a:t> </a:t>
            </a:r>
            <a:r>
              <a:rPr sz="1059" b="1" i="1" dirty="0">
                <a:latin typeface="Times New Roman"/>
                <a:cs typeface="Times New Roman"/>
              </a:rPr>
              <a:t>a</a:t>
            </a:r>
            <a:r>
              <a:rPr sz="1059" b="1" i="1" spc="-9" dirty="0">
                <a:latin typeface="Times New Roman"/>
                <a:cs typeface="Times New Roman"/>
              </a:rPr>
              <a:t>r</a:t>
            </a:r>
            <a:r>
              <a:rPr sz="1059" b="1" i="1" dirty="0">
                <a:latin typeface="Times New Roman"/>
                <a:cs typeface="Times New Roman"/>
              </a:rPr>
              <a:t>e</a:t>
            </a:r>
            <a:r>
              <a:rPr sz="1059" b="1" i="1" spc="4" dirty="0">
                <a:latin typeface="Times New Roman"/>
                <a:cs typeface="Times New Roman"/>
              </a:rPr>
              <a:t> </a:t>
            </a:r>
            <a:r>
              <a:rPr lang="en-US" sz="1059" b="1" i="1" spc="4" dirty="0" smtClean="0">
                <a:latin typeface="Times New Roman"/>
                <a:cs typeface="Times New Roman"/>
              </a:rPr>
              <a:t>special</a:t>
            </a:r>
            <a:r>
              <a:rPr sz="1059" b="1" i="1" dirty="0" smtClean="0">
                <a:latin typeface="Times New Roman"/>
                <a:cs typeface="Times New Roman"/>
              </a:rPr>
              <a:t>!</a:t>
            </a:r>
            <a:endParaRPr sz="1059" dirty="0">
              <a:latin typeface="Times New Roman"/>
              <a:cs typeface="Times New Roman"/>
            </a:endParaRPr>
          </a:p>
          <a:p>
            <a:pPr marL="182656" indent="-171450" algn="just">
              <a:lnSpc>
                <a:spcPts val="1200"/>
              </a:lnSpc>
              <a:buFont typeface="Wingdings" panose="05000000000000000000" pitchFamily="2" charset="2"/>
              <a:buChar char="§"/>
              <a:tabLst>
                <a:tab pos="212923" algn="l"/>
              </a:tabLst>
            </a:pPr>
            <a:r>
              <a:rPr sz="1059" spc="-13" dirty="0">
                <a:latin typeface="Times New Roman"/>
                <a:cs typeface="Times New Roman"/>
              </a:rPr>
              <a:t>W</a:t>
            </a:r>
            <a:r>
              <a:rPr sz="1059" dirty="0">
                <a:latin typeface="Times New Roman"/>
                <a:cs typeface="Times New Roman"/>
              </a:rPr>
              <a:t>ho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spc="-22" dirty="0">
                <a:latin typeface="Times New Roman"/>
                <a:cs typeface="Times New Roman"/>
              </a:rPr>
              <a:t>v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r </a:t>
            </a:r>
            <a:r>
              <a:rPr sz="1059" spc="-40" dirty="0">
                <a:latin typeface="Times New Roman"/>
                <a:cs typeface="Times New Roman"/>
              </a:rPr>
              <a:t> </a:t>
            </a:r>
            <a:r>
              <a:rPr sz="1059" spc="-22" dirty="0">
                <a:latin typeface="Times New Roman"/>
                <a:cs typeface="Times New Roman"/>
              </a:rPr>
              <a:t>y</a:t>
            </a:r>
            <a:r>
              <a:rPr sz="1059" dirty="0">
                <a:latin typeface="Times New Roman"/>
                <a:cs typeface="Times New Roman"/>
              </a:rPr>
              <a:t>ou </a:t>
            </a:r>
            <a:r>
              <a:rPr sz="1059" spc="-57" dirty="0">
                <a:latin typeface="Times New Roman"/>
                <a:cs typeface="Times New Roman"/>
              </a:rPr>
              <a:t> </a:t>
            </a:r>
            <a:r>
              <a:rPr sz="1059" spc="4" dirty="0">
                <a:latin typeface="Times New Roman"/>
                <a:cs typeface="Times New Roman"/>
              </a:rPr>
              <a:t>a</a:t>
            </a:r>
            <a:r>
              <a:rPr sz="1059" dirty="0">
                <a:latin typeface="Times New Roman"/>
                <a:cs typeface="Times New Roman"/>
              </a:rPr>
              <a:t>re </a:t>
            </a:r>
            <a:r>
              <a:rPr sz="1059" spc="-53" dirty="0">
                <a:latin typeface="Times New Roman"/>
                <a:cs typeface="Times New Roman"/>
              </a:rPr>
              <a:t> </a:t>
            </a:r>
            <a:r>
              <a:rPr sz="1059" spc="4" dirty="0">
                <a:latin typeface="Times New Roman"/>
                <a:cs typeface="Times New Roman"/>
              </a:rPr>
              <a:t>a</a:t>
            </a:r>
            <a:r>
              <a:rPr sz="1059" dirty="0">
                <a:latin typeface="Times New Roman"/>
                <a:cs typeface="Times New Roman"/>
              </a:rPr>
              <a:t>nd </a:t>
            </a:r>
            <a:r>
              <a:rPr sz="1059" spc="-75" dirty="0">
                <a:latin typeface="Times New Roman"/>
                <a:cs typeface="Times New Roman"/>
              </a:rPr>
              <a:t> </a:t>
            </a:r>
            <a:r>
              <a:rPr sz="1059" spc="-9" dirty="0" smtClean="0">
                <a:latin typeface="Times New Roman"/>
                <a:cs typeface="Times New Roman"/>
              </a:rPr>
              <a:t>w</a:t>
            </a:r>
            <a:r>
              <a:rPr sz="1059" dirty="0" smtClean="0">
                <a:latin typeface="Times New Roman"/>
                <a:cs typeface="Times New Roman"/>
              </a:rPr>
              <a:t>h</a:t>
            </a:r>
            <a:r>
              <a:rPr sz="1059" spc="4" dirty="0" smtClean="0">
                <a:latin typeface="Times New Roman"/>
                <a:cs typeface="Times New Roman"/>
              </a:rPr>
              <a:t>e</a:t>
            </a:r>
            <a:r>
              <a:rPr sz="1059" dirty="0" smtClean="0">
                <a:latin typeface="Times New Roman"/>
                <a:cs typeface="Times New Roman"/>
              </a:rPr>
              <a:t>r</a:t>
            </a:r>
            <a:r>
              <a:rPr sz="1059" spc="4" dirty="0" smtClean="0">
                <a:latin typeface="Times New Roman"/>
                <a:cs typeface="Times New Roman"/>
              </a:rPr>
              <a:t>e</a:t>
            </a:r>
            <a:r>
              <a:rPr sz="1059" spc="-22" dirty="0" smtClean="0">
                <a:latin typeface="Times New Roman"/>
                <a:cs typeface="Times New Roman"/>
              </a:rPr>
              <a:t>v</a:t>
            </a:r>
            <a:r>
              <a:rPr sz="1059" spc="4" dirty="0" smtClean="0">
                <a:latin typeface="Times New Roman"/>
                <a:cs typeface="Times New Roman"/>
              </a:rPr>
              <a:t>e</a:t>
            </a:r>
            <a:r>
              <a:rPr sz="1059" dirty="0" smtClean="0">
                <a:latin typeface="Times New Roman"/>
                <a:cs typeface="Times New Roman"/>
              </a:rPr>
              <a:t>r</a:t>
            </a:r>
            <a:r>
              <a:rPr lang="en-US" sz="1059" dirty="0" smtClean="0">
                <a:latin typeface="Times New Roman"/>
                <a:cs typeface="Times New Roman"/>
              </a:rPr>
              <a:t> you come from, you are special!</a:t>
            </a:r>
          </a:p>
          <a:p>
            <a:pPr marL="182656" indent="-171450" algn="just">
              <a:lnSpc>
                <a:spcPts val="1200"/>
              </a:lnSpc>
              <a:buFont typeface="Wingdings" panose="05000000000000000000" pitchFamily="2" charset="2"/>
              <a:buChar char="§"/>
              <a:tabLst>
                <a:tab pos="212923" algn="l"/>
              </a:tabLst>
            </a:pPr>
            <a:r>
              <a:rPr lang="en-US" sz="1059" dirty="0" smtClean="0">
                <a:latin typeface="Times New Roman"/>
                <a:cs typeface="Times New Roman"/>
              </a:rPr>
              <a:t>It doesn’t matter if you are poor or rich, dark or light, able or disabled, you are special!</a:t>
            </a:r>
          </a:p>
          <a:p>
            <a:pPr marL="212923" marR="42585" indent="-201717">
              <a:lnSpc>
                <a:spcPts val="1218"/>
              </a:lnSpc>
              <a:buFont typeface="Times New Roman"/>
              <a:buAutoNum type="arabicPeriod" startAt="3"/>
              <a:tabLst>
                <a:tab pos="212923" algn="l"/>
              </a:tabLst>
            </a:pPr>
            <a:endParaRPr lang="en-US" sz="1059" b="1" i="1" spc="-9" dirty="0" smtClean="0">
              <a:latin typeface="Times New Roman"/>
              <a:cs typeface="Times New Roman"/>
            </a:endParaRPr>
          </a:p>
          <a:p>
            <a:pPr marL="11206" marR="42585">
              <a:lnSpc>
                <a:spcPts val="1218"/>
              </a:lnSpc>
              <a:tabLst>
                <a:tab pos="212923" algn="l"/>
              </a:tabLst>
            </a:pPr>
            <a:r>
              <a:rPr lang="en-US" sz="1059" b="1" i="1" spc="-9" dirty="0" smtClean="0">
                <a:latin typeface="Times New Roman"/>
                <a:cs typeface="Times New Roman"/>
              </a:rPr>
              <a:t>Message 2: S</a:t>
            </a:r>
            <a:r>
              <a:rPr lang="en-US" sz="1059" b="1" i="1" dirty="0" smtClean="0">
                <a:latin typeface="Times New Roman"/>
                <a:cs typeface="Times New Roman"/>
              </a:rPr>
              <a:t>af</a:t>
            </a:r>
            <a:r>
              <a:rPr lang="en-US" sz="1059" b="1" i="1" spc="4" dirty="0" smtClean="0">
                <a:latin typeface="Times New Roman"/>
                <a:cs typeface="Times New Roman"/>
              </a:rPr>
              <a:t>e</a:t>
            </a:r>
            <a:r>
              <a:rPr lang="en-US" sz="1059" b="1" i="1" dirty="0" smtClean="0">
                <a:latin typeface="Times New Roman"/>
                <a:cs typeface="Times New Roman"/>
              </a:rPr>
              <a:t>ty</a:t>
            </a:r>
            <a:r>
              <a:rPr lang="en-US" sz="1059" b="1" i="1" spc="4" dirty="0" smtClean="0">
                <a:latin typeface="Times New Roman"/>
                <a:cs typeface="Times New Roman"/>
              </a:rPr>
              <a:t> </a:t>
            </a:r>
            <a:r>
              <a:rPr lang="en-US" sz="1059" b="1" i="1" dirty="0">
                <a:latin typeface="Times New Roman"/>
                <a:cs typeface="Times New Roman"/>
              </a:rPr>
              <a:t>is</a:t>
            </a:r>
            <a:r>
              <a:rPr lang="en-US" sz="1059" b="1" i="1" spc="-26" dirty="0">
                <a:latin typeface="Times New Roman"/>
                <a:cs typeface="Times New Roman"/>
              </a:rPr>
              <a:t> </a:t>
            </a:r>
            <a:r>
              <a:rPr lang="en-US" sz="1059" b="1" i="1" spc="22" dirty="0">
                <a:latin typeface="Times New Roman"/>
                <a:cs typeface="Times New Roman"/>
              </a:rPr>
              <a:t>m</a:t>
            </a:r>
            <a:r>
              <a:rPr lang="en-US" sz="1059" b="1" i="1" dirty="0">
                <a:latin typeface="Times New Roman"/>
                <a:cs typeface="Times New Roman"/>
              </a:rPr>
              <a:t>y</a:t>
            </a:r>
            <a:r>
              <a:rPr lang="en-US" sz="1059" b="1" i="1" spc="4" dirty="0">
                <a:latin typeface="Times New Roman"/>
                <a:cs typeface="Times New Roman"/>
              </a:rPr>
              <a:t> </a:t>
            </a:r>
            <a:r>
              <a:rPr lang="en-US" sz="1059" b="1" i="1" spc="-9" dirty="0" smtClean="0">
                <a:latin typeface="Times New Roman"/>
                <a:cs typeface="Times New Roman"/>
              </a:rPr>
              <a:t>r</a:t>
            </a:r>
            <a:r>
              <a:rPr lang="en-US" sz="1059" b="1" i="1" dirty="0" smtClean="0">
                <a:latin typeface="Times New Roman"/>
                <a:cs typeface="Times New Roman"/>
              </a:rPr>
              <a:t>ig</a:t>
            </a:r>
            <a:r>
              <a:rPr lang="en-US" sz="1059" b="1" i="1" spc="-9" dirty="0" smtClean="0">
                <a:latin typeface="Times New Roman"/>
                <a:cs typeface="Times New Roman"/>
              </a:rPr>
              <a:t>h</a:t>
            </a:r>
            <a:r>
              <a:rPr lang="en-US" sz="1059" b="1" i="1" dirty="0" smtClean="0">
                <a:latin typeface="Times New Roman"/>
                <a:cs typeface="Times New Roman"/>
              </a:rPr>
              <a:t>t</a:t>
            </a:r>
            <a:r>
              <a:rPr lang="en-US" sz="1059" b="1" i="1" spc="13" dirty="0" smtClean="0">
                <a:latin typeface="Times New Roman"/>
                <a:cs typeface="Times New Roman"/>
              </a:rPr>
              <a:t>!</a:t>
            </a:r>
            <a:endParaRPr lang="en-US" sz="1059" dirty="0">
              <a:latin typeface="Times New Roman"/>
              <a:cs typeface="Times New Roman"/>
            </a:endParaRPr>
          </a:p>
          <a:p>
            <a:pPr marL="182656" indent="-171450">
              <a:lnSpc>
                <a:spcPts val="1169"/>
              </a:lnSpc>
              <a:buFont typeface="Wingdings" panose="05000000000000000000" pitchFamily="2" charset="2"/>
              <a:buChar char="§"/>
              <a:tabLst>
                <a:tab pos="212923" algn="l"/>
              </a:tabLst>
            </a:pPr>
            <a:r>
              <a:rPr lang="en-US" sz="1059" spc="-9" dirty="0">
                <a:latin typeface="Times New Roman"/>
                <a:cs typeface="Times New Roman"/>
              </a:rPr>
              <a:t>Y</a:t>
            </a:r>
            <a:r>
              <a:rPr lang="en-US" sz="1059" dirty="0">
                <a:latin typeface="Times New Roman"/>
                <a:cs typeface="Times New Roman"/>
              </a:rPr>
              <a:t>ou </a:t>
            </a:r>
            <a:r>
              <a:rPr lang="en-US" sz="1059" spc="84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h</a:t>
            </a:r>
            <a:r>
              <a:rPr lang="en-US" sz="1059" spc="4" dirty="0">
                <a:latin typeface="Times New Roman"/>
                <a:cs typeface="Times New Roman"/>
              </a:rPr>
              <a:t>a</a:t>
            </a:r>
            <a:r>
              <a:rPr lang="en-US" sz="1059" spc="-22" dirty="0">
                <a:latin typeface="Times New Roman"/>
                <a:cs typeface="Times New Roman"/>
              </a:rPr>
              <a:t>v</a:t>
            </a:r>
            <a:r>
              <a:rPr lang="en-US" sz="1059" dirty="0">
                <a:latin typeface="Times New Roman"/>
                <a:cs typeface="Times New Roman"/>
              </a:rPr>
              <a:t>e </a:t>
            </a:r>
            <a:r>
              <a:rPr lang="en-US" sz="1059" spc="88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the </a:t>
            </a:r>
            <a:r>
              <a:rPr lang="en-US" sz="1059" spc="88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r</a:t>
            </a:r>
            <a:r>
              <a:rPr lang="en-US" sz="1059" spc="4" dirty="0">
                <a:latin typeface="Times New Roman"/>
                <a:cs typeface="Times New Roman"/>
              </a:rPr>
              <a:t>i</a:t>
            </a:r>
            <a:r>
              <a:rPr lang="en-US" sz="1059" spc="-22" dirty="0">
                <a:latin typeface="Times New Roman"/>
                <a:cs typeface="Times New Roman"/>
              </a:rPr>
              <a:t>g</a:t>
            </a:r>
            <a:r>
              <a:rPr lang="en-US" sz="1059" dirty="0">
                <a:latin typeface="Times New Roman"/>
                <a:cs typeface="Times New Roman"/>
              </a:rPr>
              <a:t>ht </a:t>
            </a:r>
            <a:r>
              <a:rPr lang="en-US" sz="1059" spc="88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to </a:t>
            </a:r>
            <a:r>
              <a:rPr lang="en-US" sz="1059" spc="84" dirty="0">
                <a:latin typeface="Times New Roman"/>
                <a:cs typeface="Times New Roman"/>
              </a:rPr>
              <a:t> </a:t>
            </a:r>
            <a:r>
              <a:rPr lang="en-US" sz="1059" spc="-9" dirty="0">
                <a:latin typeface="Times New Roman"/>
                <a:cs typeface="Times New Roman"/>
              </a:rPr>
              <a:t>s</a:t>
            </a:r>
            <a:r>
              <a:rPr lang="en-US" sz="1059" spc="22" dirty="0">
                <a:latin typeface="Times New Roman"/>
                <a:cs typeface="Times New Roman"/>
              </a:rPr>
              <a:t>a</a:t>
            </a:r>
            <a:r>
              <a:rPr lang="en-US" sz="1059" dirty="0">
                <a:latin typeface="Times New Roman"/>
                <a:cs typeface="Times New Roman"/>
              </a:rPr>
              <a:t>y </a:t>
            </a:r>
            <a:r>
              <a:rPr lang="en-US" sz="1059" spc="49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no</a:t>
            </a:r>
          </a:p>
          <a:p>
            <a:pPr marL="212923" marR="11206">
              <a:lnSpc>
                <a:spcPts val="1218"/>
              </a:lnSpc>
              <a:spcBef>
                <a:spcPts val="31"/>
              </a:spcBef>
            </a:pPr>
            <a:r>
              <a:rPr lang="en-US" sz="1059" spc="-9" dirty="0">
                <a:latin typeface="Times New Roman"/>
                <a:cs typeface="Times New Roman"/>
              </a:rPr>
              <a:t>w</a:t>
            </a:r>
            <a:r>
              <a:rPr lang="en-US" sz="1059" dirty="0">
                <a:latin typeface="Times New Roman"/>
                <a:cs typeface="Times New Roman"/>
              </a:rPr>
              <a:t>h</a:t>
            </a:r>
            <a:r>
              <a:rPr lang="en-US" sz="1059" spc="4" dirty="0">
                <a:latin typeface="Times New Roman"/>
                <a:cs typeface="Times New Roman"/>
              </a:rPr>
              <a:t>e</a:t>
            </a:r>
            <a:r>
              <a:rPr lang="en-US" sz="1059" dirty="0">
                <a:latin typeface="Times New Roman"/>
                <a:cs typeface="Times New Roman"/>
              </a:rPr>
              <a:t>n </a:t>
            </a:r>
            <a:r>
              <a:rPr lang="en-US" sz="1059" spc="13" dirty="0">
                <a:latin typeface="Times New Roman"/>
                <a:cs typeface="Times New Roman"/>
              </a:rPr>
              <a:t> </a:t>
            </a:r>
            <a:r>
              <a:rPr lang="en-US" sz="1059" spc="-9" dirty="0">
                <a:latin typeface="Times New Roman"/>
                <a:cs typeface="Times New Roman"/>
              </a:rPr>
              <a:t>s</a:t>
            </a:r>
            <a:r>
              <a:rPr lang="en-US" sz="1059" dirty="0">
                <a:latin typeface="Times New Roman"/>
                <a:cs typeface="Times New Roman"/>
              </a:rPr>
              <a:t>om</a:t>
            </a:r>
            <a:r>
              <a:rPr lang="en-US" sz="1059" spc="4" dirty="0">
                <a:latin typeface="Times New Roman"/>
                <a:cs typeface="Times New Roman"/>
              </a:rPr>
              <a:t>e</a:t>
            </a:r>
            <a:r>
              <a:rPr lang="en-US" sz="1059" dirty="0">
                <a:latin typeface="Times New Roman"/>
                <a:cs typeface="Times New Roman"/>
              </a:rPr>
              <a:t>one </a:t>
            </a:r>
            <a:r>
              <a:rPr lang="en-US" sz="1059" spc="22" dirty="0">
                <a:latin typeface="Times New Roman"/>
                <a:cs typeface="Times New Roman"/>
              </a:rPr>
              <a:t> </a:t>
            </a:r>
            <a:r>
              <a:rPr lang="en-US" sz="1059" spc="4" dirty="0">
                <a:latin typeface="Times New Roman"/>
                <a:cs typeface="Times New Roman"/>
              </a:rPr>
              <a:t>a</a:t>
            </a:r>
            <a:r>
              <a:rPr lang="en-US" sz="1059" spc="-9" dirty="0">
                <a:latin typeface="Times New Roman"/>
                <a:cs typeface="Times New Roman"/>
              </a:rPr>
              <a:t>s</a:t>
            </a:r>
            <a:r>
              <a:rPr lang="en-US" sz="1059" dirty="0">
                <a:latin typeface="Times New Roman"/>
                <a:cs typeface="Times New Roman"/>
              </a:rPr>
              <a:t>ks </a:t>
            </a:r>
            <a:r>
              <a:rPr lang="en-US" sz="1059" spc="26" dirty="0">
                <a:latin typeface="Times New Roman"/>
                <a:cs typeface="Times New Roman"/>
              </a:rPr>
              <a:t> </a:t>
            </a:r>
            <a:r>
              <a:rPr lang="en-US" sz="1059" spc="-35" dirty="0">
                <a:latin typeface="Times New Roman"/>
                <a:cs typeface="Times New Roman"/>
              </a:rPr>
              <a:t>y</a:t>
            </a:r>
            <a:r>
              <a:rPr lang="en-US" sz="1059" dirty="0">
                <a:latin typeface="Times New Roman"/>
                <a:cs typeface="Times New Roman"/>
              </a:rPr>
              <a:t>ou </a:t>
            </a:r>
            <a:r>
              <a:rPr lang="en-US" sz="1059" spc="31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to </a:t>
            </a:r>
            <a:r>
              <a:rPr lang="en-US" sz="1059" spc="13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do </a:t>
            </a:r>
            <a:r>
              <a:rPr lang="en-US" sz="1059" spc="-9" dirty="0">
                <a:latin typeface="Times New Roman"/>
                <a:cs typeface="Times New Roman"/>
              </a:rPr>
              <a:t>s</a:t>
            </a:r>
            <a:r>
              <a:rPr lang="en-US" sz="1059" dirty="0">
                <a:latin typeface="Times New Roman"/>
                <a:cs typeface="Times New Roman"/>
              </a:rPr>
              <a:t>om</a:t>
            </a:r>
            <a:r>
              <a:rPr lang="en-US" sz="1059" spc="4" dirty="0">
                <a:latin typeface="Times New Roman"/>
                <a:cs typeface="Times New Roman"/>
              </a:rPr>
              <a:t>e</a:t>
            </a:r>
            <a:r>
              <a:rPr lang="en-US" sz="1059" dirty="0">
                <a:latin typeface="Times New Roman"/>
                <a:cs typeface="Times New Roman"/>
              </a:rPr>
              <a:t>thing</a:t>
            </a:r>
            <a:r>
              <a:rPr lang="en-US" sz="1059" spc="-22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th</a:t>
            </a:r>
            <a:r>
              <a:rPr lang="en-US" sz="1059" spc="4" dirty="0">
                <a:latin typeface="Times New Roman"/>
                <a:cs typeface="Times New Roman"/>
              </a:rPr>
              <a:t>a</a:t>
            </a:r>
            <a:r>
              <a:rPr lang="en-US" sz="1059" dirty="0">
                <a:latin typeface="Times New Roman"/>
                <a:cs typeface="Times New Roman"/>
              </a:rPr>
              <a:t>t f</a:t>
            </a:r>
            <a:r>
              <a:rPr lang="en-US" sz="1059" spc="-13" dirty="0">
                <a:latin typeface="Times New Roman"/>
                <a:cs typeface="Times New Roman"/>
              </a:rPr>
              <a:t>e</a:t>
            </a:r>
            <a:r>
              <a:rPr lang="en-US" sz="1059" spc="4" dirty="0">
                <a:latin typeface="Times New Roman"/>
                <a:cs typeface="Times New Roman"/>
              </a:rPr>
              <a:t>e</a:t>
            </a:r>
            <a:r>
              <a:rPr lang="en-US" sz="1059" dirty="0">
                <a:latin typeface="Times New Roman"/>
                <a:cs typeface="Times New Roman"/>
              </a:rPr>
              <a:t>ls</a:t>
            </a:r>
            <a:r>
              <a:rPr lang="en-US" sz="1059" spc="-9" dirty="0">
                <a:latin typeface="Times New Roman"/>
                <a:cs typeface="Times New Roman"/>
              </a:rPr>
              <a:t> </a:t>
            </a:r>
            <a:r>
              <a:rPr lang="en-US" sz="1059" dirty="0" smtClean="0">
                <a:latin typeface="Times New Roman"/>
                <a:cs typeface="Times New Roman"/>
              </a:rPr>
              <a:t>un</a:t>
            </a:r>
            <a:r>
              <a:rPr lang="en-US" sz="1059" spc="-9" dirty="0" smtClean="0">
                <a:latin typeface="Times New Roman"/>
                <a:cs typeface="Times New Roman"/>
              </a:rPr>
              <a:t>s</a:t>
            </a:r>
            <a:r>
              <a:rPr lang="en-US" sz="1059" spc="4" dirty="0" smtClean="0">
                <a:latin typeface="Times New Roman"/>
                <a:cs typeface="Times New Roman"/>
              </a:rPr>
              <a:t>a</a:t>
            </a:r>
            <a:r>
              <a:rPr lang="en-US" sz="1059" dirty="0" smtClean="0">
                <a:latin typeface="Times New Roman"/>
                <a:cs typeface="Times New Roman"/>
              </a:rPr>
              <a:t>f</a:t>
            </a:r>
            <a:r>
              <a:rPr lang="en-US" sz="1059" spc="4" dirty="0" smtClean="0">
                <a:latin typeface="Times New Roman"/>
                <a:cs typeface="Times New Roman"/>
              </a:rPr>
              <a:t>e</a:t>
            </a:r>
            <a:r>
              <a:rPr lang="en-US" sz="1059" dirty="0" smtClean="0">
                <a:latin typeface="Times New Roman"/>
                <a:cs typeface="Times New Roman"/>
              </a:rPr>
              <a:t>.</a:t>
            </a:r>
          </a:p>
          <a:p>
            <a:pPr marL="212923" marR="11206">
              <a:lnSpc>
                <a:spcPts val="1218"/>
              </a:lnSpc>
              <a:spcBef>
                <a:spcPts val="31"/>
              </a:spcBef>
            </a:pPr>
            <a:endParaRPr lang="en-US" sz="1059" spc="-26" dirty="0">
              <a:latin typeface="Times New Roman"/>
              <a:cs typeface="Times New Roman"/>
            </a:endParaRPr>
          </a:p>
          <a:p>
            <a:pPr marL="212923" marR="11206">
              <a:lnSpc>
                <a:spcPts val="1218"/>
              </a:lnSpc>
              <a:spcBef>
                <a:spcPts val="31"/>
              </a:spcBef>
            </a:pPr>
            <a:r>
              <a:rPr lang="en-US" sz="1059" spc="-26" dirty="0" smtClean="0">
                <a:latin typeface="Times New Roman"/>
                <a:cs typeface="Times New Roman"/>
              </a:rPr>
              <a:t>F</a:t>
            </a:r>
            <a:r>
              <a:rPr lang="en-US" sz="1059" dirty="0" smtClean="0">
                <a:latin typeface="Times New Roman"/>
                <a:cs typeface="Times New Roman"/>
              </a:rPr>
              <a:t>or</a:t>
            </a:r>
            <a:r>
              <a:rPr lang="en-US" sz="1059" spc="31" dirty="0" smtClean="0">
                <a:latin typeface="Times New Roman"/>
                <a:cs typeface="Times New Roman"/>
              </a:rPr>
              <a:t> </a:t>
            </a:r>
            <a:r>
              <a:rPr lang="en-US" sz="1059" spc="4" dirty="0">
                <a:latin typeface="Times New Roman"/>
                <a:cs typeface="Times New Roman"/>
              </a:rPr>
              <a:t>e</a:t>
            </a:r>
            <a:r>
              <a:rPr lang="en-US" sz="1059" dirty="0">
                <a:latin typeface="Times New Roman"/>
                <a:cs typeface="Times New Roman"/>
              </a:rPr>
              <a:t>x</a:t>
            </a:r>
            <a:r>
              <a:rPr lang="en-US" sz="1059" spc="4" dirty="0">
                <a:latin typeface="Times New Roman"/>
                <a:cs typeface="Times New Roman"/>
              </a:rPr>
              <a:t>a</a:t>
            </a:r>
            <a:r>
              <a:rPr lang="en-US" sz="1059" dirty="0">
                <a:latin typeface="Times New Roman"/>
                <a:cs typeface="Times New Roman"/>
              </a:rPr>
              <a:t>mpl</a:t>
            </a:r>
            <a:r>
              <a:rPr lang="en-US" sz="1059" spc="4" dirty="0">
                <a:latin typeface="Times New Roman"/>
                <a:cs typeface="Times New Roman"/>
              </a:rPr>
              <a:t>e</a:t>
            </a:r>
            <a:r>
              <a:rPr lang="en-US" sz="1059" dirty="0">
                <a:latin typeface="Times New Roman"/>
                <a:cs typeface="Times New Roman"/>
              </a:rPr>
              <a:t>,</a:t>
            </a:r>
            <a:r>
              <a:rPr lang="en-US" sz="1059" spc="13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if</a:t>
            </a:r>
            <a:r>
              <a:rPr lang="en-US" sz="1059" spc="13" dirty="0">
                <a:latin typeface="Times New Roman"/>
                <a:cs typeface="Times New Roman"/>
              </a:rPr>
              <a:t> </a:t>
            </a:r>
            <a:r>
              <a:rPr lang="en-US" sz="1059" spc="-9" dirty="0">
                <a:latin typeface="Times New Roman"/>
                <a:cs typeface="Times New Roman"/>
              </a:rPr>
              <a:t>s</a:t>
            </a:r>
            <a:r>
              <a:rPr lang="en-US" sz="1059" dirty="0">
                <a:latin typeface="Times New Roman"/>
                <a:cs typeface="Times New Roman"/>
              </a:rPr>
              <a:t>om</a:t>
            </a:r>
            <a:r>
              <a:rPr lang="en-US" sz="1059" spc="4" dirty="0">
                <a:latin typeface="Times New Roman"/>
                <a:cs typeface="Times New Roman"/>
              </a:rPr>
              <a:t>e</a:t>
            </a:r>
            <a:r>
              <a:rPr lang="en-US" sz="1059" dirty="0">
                <a:latin typeface="Times New Roman"/>
                <a:cs typeface="Times New Roman"/>
              </a:rPr>
              <a:t>one</a:t>
            </a:r>
            <a:r>
              <a:rPr lang="en-US" sz="1059" spc="4" dirty="0">
                <a:latin typeface="Times New Roman"/>
                <a:cs typeface="Times New Roman"/>
              </a:rPr>
              <a:t> a</a:t>
            </a:r>
            <a:r>
              <a:rPr lang="en-US" sz="1059" spc="-9" dirty="0">
                <a:latin typeface="Times New Roman"/>
                <a:cs typeface="Times New Roman"/>
              </a:rPr>
              <a:t>s</a:t>
            </a:r>
            <a:r>
              <a:rPr lang="en-US" sz="1059" dirty="0">
                <a:latin typeface="Times New Roman"/>
                <a:cs typeface="Times New Roman"/>
              </a:rPr>
              <a:t>ks</a:t>
            </a:r>
            <a:r>
              <a:rPr lang="en-US" sz="1059" spc="26" dirty="0">
                <a:latin typeface="Times New Roman"/>
                <a:cs typeface="Times New Roman"/>
              </a:rPr>
              <a:t> </a:t>
            </a:r>
            <a:r>
              <a:rPr lang="en-US" sz="1059" spc="-35" dirty="0">
                <a:latin typeface="Times New Roman"/>
                <a:cs typeface="Times New Roman"/>
              </a:rPr>
              <a:t>y</a:t>
            </a:r>
            <a:r>
              <a:rPr lang="en-US" sz="1059" dirty="0">
                <a:latin typeface="Times New Roman"/>
                <a:cs typeface="Times New Roman"/>
              </a:rPr>
              <a:t>ou</a:t>
            </a:r>
            <a:r>
              <a:rPr lang="en-US" sz="1059" spc="31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to </a:t>
            </a:r>
            <a:r>
              <a:rPr lang="en-US" sz="1059" spc="4" dirty="0">
                <a:latin typeface="Times New Roman"/>
                <a:cs typeface="Times New Roman"/>
              </a:rPr>
              <a:t>c</a:t>
            </a:r>
            <a:r>
              <a:rPr lang="en-US" sz="1059" dirty="0">
                <a:latin typeface="Times New Roman"/>
                <a:cs typeface="Times New Roman"/>
              </a:rPr>
              <a:t>limb</a:t>
            </a:r>
            <a:r>
              <a:rPr lang="en-US" sz="1059" spc="119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up</a:t>
            </a:r>
            <a:r>
              <a:rPr lang="en-US" sz="1059" spc="119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a</a:t>
            </a:r>
            <a:r>
              <a:rPr lang="en-US" sz="1059" spc="128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tr</a:t>
            </a:r>
            <a:r>
              <a:rPr lang="en-US" sz="1059" spc="-13" dirty="0">
                <a:latin typeface="Times New Roman"/>
                <a:cs typeface="Times New Roman"/>
              </a:rPr>
              <a:t>e</a:t>
            </a:r>
            <a:r>
              <a:rPr lang="en-US" sz="1059" spc="4" dirty="0">
                <a:latin typeface="Times New Roman"/>
                <a:cs typeface="Times New Roman"/>
              </a:rPr>
              <a:t>e</a:t>
            </a:r>
            <a:r>
              <a:rPr lang="en-US" sz="1059" dirty="0">
                <a:latin typeface="Times New Roman"/>
                <a:cs typeface="Times New Roman"/>
              </a:rPr>
              <a:t>,</a:t>
            </a:r>
            <a:r>
              <a:rPr lang="en-US" sz="1059" spc="119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di</a:t>
            </a:r>
            <a:r>
              <a:rPr lang="en-US" sz="1059" spc="-22" dirty="0">
                <a:latin typeface="Times New Roman"/>
                <a:cs typeface="Times New Roman"/>
              </a:rPr>
              <a:t>v</a:t>
            </a:r>
            <a:r>
              <a:rPr lang="en-US" sz="1059" dirty="0">
                <a:latin typeface="Times New Roman"/>
                <a:cs typeface="Times New Roman"/>
              </a:rPr>
              <a:t>e</a:t>
            </a:r>
            <a:r>
              <a:rPr lang="en-US" sz="1059" spc="128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into</a:t>
            </a:r>
            <a:r>
              <a:rPr lang="en-US" sz="1059" spc="119" dirty="0">
                <a:latin typeface="Times New Roman"/>
                <a:cs typeface="Times New Roman"/>
              </a:rPr>
              <a:t> </a:t>
            </a:r>
            <a:r>
              <a:rPr lang="en-US" sz="1059" spc="-9" dirty="0">
                <a:latin typeface="Times New Roman"/>
                <a:cs typeface="Times New Roman"/>
              </a:rPr>
              <a:t>w</a:t>
            </a:r>
            <a:r>
              <a:rPr lang="en-US" sz="1059" spc="4" dirty="0">
                <a:latin typeface="Times New Roman"/>
                <a:cs typeface="Times New Roman"/>
              </a:rPr>
              <a:t>a</a:t>
            </a:r>
            <a:r>
              <a:rPr lang="en-US" sz="1059" spc="26" dirty="0">
                <a:latin typeface="Times New Roman"/>
                <a:cs typeface="Times New Roman"/>
              </a:rPr>
              <a:t>t</a:t>
            </a:r>
            <a:r>
              <a:rPr lang="en-US" sz="1059" spc="4" dirty="0">
                <a:latin typeface="Times New Roman"/>
                <a:cs typeface="Times New Roman"/>
              </a:rPr>
              <a:t>e</a:t>
            </a:r>
            <a:r>
              <a:rPr lang="en-US" sz="1059" dirty="0">
                <a:latin typeface="Times New Roman"/>
                <a:cs typeface="Times New Roman"/>
              </a:rPr>
              <a:t>r,</a:t>
            </a:r>
            <a:r>
              <a:rPr lang="en-US" sz="1059" spc="119" dirty="0">
                <a:latin typeface="Times New Roman"/>
                <a:cs typeface="Times New Roman"/>
              </a:rPr>
              <a:t> </a:t>
            </a:r>
            <a:r>
              <a:rPr lang="en-US" sz="1059" spc="-22" dirty="0">
                <a:latin typeface="Times New Roman"/>
                <a:cs typeface="Times New Roman"/>
              </a:rPr>
              <a:t>g</a:t>
            </a:r>
            <a:r>
              <a:rPr lang="en-US" sz="1059" dirty="0">
                <a:latin typeface="Times New Roman"/>
                <a:cs typeface="Times New Roman"/>
              </a:rPr>
              <a:t>o </a:t>
            </a:r>
            <a:r>
              <a:rPr lang="en-US" sz="1059" spc="-9" dirty="0">
                <a:latin typeface="Times New Roman"/>
                <a:cs typeface="Times New Roman"/>
              </a:rPr>
              <a:t>s</a:t>
            </a:r>
            <a:r>
              <a:rPr lang="en-US" sz="1059" dirty="0">
                <a:latin typeface="Times New Roman"/>
                <a:cs typeface="Times New Roman"/>
              </a:rPr>
              <a:t>om</a:t>
            </a:r>
            <a:r>
              <a:rPr lang="en-US" sz="1059" spc="4" dirty="0">
                <a:latin typeface="Times New Roman"/>
                <a:cs typeface="Times New Roman"/>
              </a:rPr>
              <a:t>e</a:t>
            </a:r>
            <a:r>
              <a:rPr lang="en-US" sz="1059" spc="-9" dirty="0">
                <a:latin typeface="Times New Roman"/>
                <a:cs typeface="Times New Roman"/>
              </a:rPr>
              <a:t>w</a:t>
            </a:r>
            <a:r>
              <a:rPr lang="en-US" sz="1059" dirty="0">
                <a:latin typeface="Times New Roman"/>
                <a:cs typeface="Times New Roman"/>
              </a:rPr>
              <a:t>h</a:t>
            </a:r>
            <a:r>
              <a:rPr lang="en-US" sz="1059" spc="4" dirty="0">
                <a:latin typeface="Times New Roman"/>
                <a:cs typeface="Times New Roman"/>
              </a:rPr>
              <a:t>e</a:t>
            </a:r>
            <a:r>
              <a:rPr lang="en-US" sz="1059" dirty="0">
                <a:latin typeface="Times New Roman"/>
                <a:cs typeface="Times New Roman"/>
              </a:rPr>
              <a:t>re</a:t>
            </a:r>
            <a:r>
              <a:rPr lang="en-US" sz="1059" spc="128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r</a:t>
            </a:r>
            <a:r>
              <a:rPr lang="en-US" sz="1059" spc="4" dirty="0">
                <a:latin typeface="Times New Roman"/>
                <a:cs typeface="Times New Roman"/>
              </a:rPr>
              <a:t>e</a:t>
            </a:r>
            <a:r>
              <a:rPr lang="en-US" sz="1059" dirty="0">
                <a:latin typeface="Times New Roman"/>
                <a:cs typeface="Times New Roman"/>
              </a:rPr>
              <a:t>mo</a:t>
            </a:r>
            <a:r>
              <a:rPr lang="en-US" sz="1059" spc="-13" dirty="0">
                <a:latin typeface="Times New Roman"/>
                <a:cs typeface="Times New Roman"/>
              </a:rPr>
              <a:t>t</a:t>
            </a:r>
            <a:r>
              <a:rPr lang="en-US" sz="1059" dirty="0">
                <a:latin typeface="Times New Roman"/>
                <a:cs typeface="Times New Roman"/>
              </a:rPr>
              <a:t>e</a:t>
            </a:r>
            <a:r>
              <a:rPr lang="en-US" sz="1059" spc="128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or</a:t>
            </a:r>
            <a:r>
              <a:rPr lang="en-US" sz="1059" spc="119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do</a:t>
            </a:r>
            <a:r>
              <a:rPr lang="en-US" sz="1059" spc="119" dirty="0">
                <a:latin typeface="Times New Roman"/>
                <a:cs typeface="Times New Roman"/>
              </a:rPr>
              <a:t> </a:t>
            </a:r>
            <a:r>
              <a:rPr lang="en-US" sz="1059" spc="-9" dirty="0">
                <a:latin typeface="Times New Roman"/>
                <a:cs typeface="Times New Roman"/>
              </a:rPr>
              <a:t>s</a:t>
            </a:r>
            <a:r>
              <a:rPr lang="en-US" sz="1059" dirty="0">
                <a:latin typeface="Times New Roman"/>
                <a:cs typeface="Times New Roman"/>
              </a:rPr>
              <a:t>om</a:t>
            </a:r>
            <a:r>
              <a:rPr lang="en-US" sz="1059" spc="4" dirty="0">
                <a:latin typeface="Times New Roman"/>
                <a:cs typeface="Times New Roman"/>
              </a:rPr>
              <a:t>e</a:t>
            </a:r>
            <a:r>
              <a:rPr lang="en-US" sz="1059" dirty="0">
                <a:latin typeface="Times New Roman"/>
                <a:cs typeface="Times New Roman"/>
              </a:rPr>
              <a:t>thing d</a:t>
            </a:r>
            <a:r>
              <a:rPr lang="en-US" sz="1059" spc="4" dirty="0">
                <a:latin typeface="Times New Roman"/>
                <a:cs typeface="Times New Roman"/>
              </a:rPr>
              <a:t>a</a:t>
            </a:r>
            <a:r>
              <a:rPr lang="en-US" sz="1059" dirty="0">
                <a:latin typeface="Times New Roman"/>
                <a:cs typeface="Times New Roman"/>
              </a:rPr>
              <a:t>n</a:t>
            </a:r>
            <a:r>
              <a:rPr lang="en-US" sz="1059" spc="-22" dirty="0">
                <a:latin typeface="Times New Roman"/>
                <a:cs typeface="Times New Roman"/>
              </a:rPr>
              <a:t>g</a:t>
            </a:r>
            <a:r>
              <a:rPr lang="en-US" sz="1059" spc="4" dirty="0">
                <a:latin typeface="Times New Roman"/>
                <a:cs typeface="Times New Roman"/>
              </a:rPr>
              <a:t>e</a:t>
            </a:r>
            <a:r>
              <a:rPr lang="en-US" sz="1059" dirty="0">
                <a:latin typeface="Times New Roman"/>
                <a:cs typeface="Times New Roman"/>
              </a:rPr>
              <a:t>rous </a:t>
            </a:r>
            <a:r>
              <a:rPr lang="en-US" sz="1059" spc="-26" dirty="0">
                <a:latin typeface="Times New Roman"/>
                <a:cs typeface="Times New Roman"/>
              </a:rPr>
              <a:t> </a:t>
            </a:r>
            <a:r>
              <a:rPr lang="en-US" sz="1059" spc="-22" dirty="0">
                <a:latin typeface="Times New Roman"/>
                <a:cs typeface="Times New Roman"/>
              </a:rPr>
              <a:t>y</a:t>
            </a:r>
            <a:r>
              <a:rPr lang="en-US" sz="1059" dirty="0">
                <a:latin typeface="Times New Roman"/>
                <a:cs typeface="Times New Roman"/>
              </a:rPr>
              <a:t>ou </a:t>
            </a:r>
            <a:r>
              <a:rPr lang="en-US" sz="1059" spc="-40" dirty="0">
                <a:latin typeface="Times New Roman"/>
                <a:cs typeface="Times New Roman"/>
              </a:rPr>
              <a:t> </a:t>
            </a:r>
            <a:r>
              <a:rPr lang="en-US" sz="1059" spc="4" dirty="0">
                <a:latin typeface="Times New Roman"/>
                <a:cs typeface="Times New Roman"/>
              </a:rPr>
              <a:t>ca</a:t>
            </a:r>
            <a:r>
              <a:rPr lang="en-US" sz="1059" dirty="0">
                <a:latin typeface="Times New Roman"/>
                <a:cs typeface="Times New Roman"/>
              </a:rPr>
              <a:t>n </a:t>
            </a:r>
            <a:r>
              <a:rPr lang="en-US" sz="1059" spc="-40" dirty="0">
                <a:latin typeface="Times New Roman"/>
                <a:cs typeface="Times New Roman"/>
              </a:rPr>
              <a:t> </a:t>
            </a:r>
            <a:r>
              <a:rPr lang="en-US" sz="1059" spc="-9" dirty="0">
                <a:latin typeface="Times New Roman"/>
                <a:cs typeface="Times New Roman"/>
              </a:rPr>
              <a:t>s</a:t>
            </a:r>
            <a:r>
              <a:rPr lang="en-US" sz="1059" spc="22" dirty="0">
                <a:latin typeface="Times New Roman"/>
                <a:cs typeface="Times New Roman"/>
              </a:rPr>
              <a:t>a</a:t>
            </a:r>
            <a:r>
              <a:rPr lang="en-US" sz="1059" dirty="0">
                <a:latin typeface="Times New Roman"/>
                <a:cs typeface="Times New Roman"/>
              </a:rPr>
              <a:t>y </a:t>
            </a:r>
            <a:r>
              <a:rPr lang="en-US" sz="1059" spc="-75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no </a:t>
            </a:r>
            <a:r>
              <a:rPr lang="en-US" sz="1059" spc="-40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b</a:t>
            </a:r>
            <a:r>
              <a:rPr lang="en-US" sz="1059" spc="4" dirty="0">
                <a:latin typeface="Times New Roman"/>
                <a:cs typeface="Times New Roman"/>
              </a:rPr>
              <a:t>eca</a:t>
            </a:r>
            <a:r>
              <a:rPr lang="en-US" sz="1059" dirty="0">
                <a:latin typeface="Times New Roman"/>
                <a:cs typeface="Times New Roman"/>
              </a:rPr>
              <a:t>u</a:t>
            </a:r>
            <a:r>
              <a:rPr lang="en-US" sz="1059" spc="-9" dirty="0">
                <a:latin typeface="Times New Roman"/>
                <a:cs typeface="Times New Roman"/>
              </a:rPr>
              <a:t>s</a:t>
            </a:r>
            <a:r>
              <a:rPr lang="en-US" sz="1059" dirty="0">
                <a:latin typeface="Times New Roman"/>
                <a:cs typeface="Times New Roman"/>
              </a:rPr>
              <a:t>e th</a:t>
            </a:r>
            <a:r>
              <a:rPr lang="en-US" sz="1059" spc="4" dirty="0">
                <a:latin typeface="Times New Roman"/>
                <a:cs typeface="Times New Roman"/>
              </a:rPr>
              <a:t>e</a:t>
            </a:r>
            <a:r>
              <a:rPr lang="en-US" sz="1059" spc="-9" dirty="0">
                <a:latin typeface="Times New Roman"/>
                <a:cs typeface="Times New Roman"/>
              </a:rPr>
              <a:t>s</a:t>
            </a:r>
            <a:r>
              <a:rPr lang="en-US" sz="1059" dirty="0">
                <a:latin typeface="Times New Roman"/>
                <a:cs typeface="Times New Roman"/>
              </a:rPr>
              <a:t>e</a:t>
            </a:r>
            <a:r>
              <a:rPr lang="en-US" sz="1059" spc="4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thin</a:t>
            </a:r>
            <a:r>
              <a:rPr lang="en-US" sz="1059" spc="-22" dirty="0">
                <a:latin typeface="Times New Roman"/>
                <a:cs typeface="Times New Roman"/>
              </a:rPr>
              <a:t>g</a:t>
            </a:r>
            <a:r>
              <a:rPr lang="en-US" sz="1059" dirty="0">
                <a:latin typeface="Times New Roman"/>
                <a:cs typeface="Times New Roman"/>
              </a:rPr>
              <a:t>s</a:t>
            </a:r>
            <a:r>
              <a:rPr lang="en-US" sz="1059" spc="-9" dirty="0">
                <a:latin typeface="Times New Roman"/>
                <a:cs typeface="Times New Roman"/>
              </a:rPr>
              <a:t> </a:t>
            </a:r>
            <a:r>
              <a:rPr lang="en-US" sz="1059" spc="4" dirty="0">
                <a:latin typeface="Times New Roman"/>
                <a:cs typeface="Times New Roman"/>
              </a:rPr>
              <a:t>a</a:t>
            </a:r>
            <a:r>
              <a:rPr lang="en-US" sz="1059" dirty="0">
                <a:latin typeface="Times New Roman"/>
                <a:cs typeface="Times New Roman"/>
              </a:rPr>
              <a:t>re</a:t>
            </a:r>
            <a:r>
              <a:rPr lang="en-US" sz="1059" spc="4" dirty="0">
                <a:latin typeface="Times New Roman"/>
                <a:cs typeface="Times New Roman"/>
              </a:rPr>
              <a:t> </a:t>
            </a:r>
            <a:r>
              <a:rPr lang="en-US" sz="1059" dirty="0">
                <a:latin typeface="Times New Roman"/>
                <a:cs typeface="Times New Roman"/>
              </a:rPr>
              <a:t>not </a:t>
            </a:r>
            <a:r>
              <a:rPr lang="en-US" sz="1059" spc="-9" dirty="0">
                <a:latin typeface="Times New Roman"/>
                <a:cs typeface="Times New Roman"/>
              </a:rPr>
              <a:t>s</a:t>
            </a:r>
            <a:r>
              <a:rPr lang="en-US" sz="1059" spc="4" dirty="0">
                <a:latin typeface="Times New Roman"/>
                <a:cs typeface="Times New Roman"/>
              </a:rPr>
              <a:t>a</a:t>
            </a:r>
            <a:r>
              <a:rPr lang="en-US" sz="1059" spc="-18" dirty="0">
                <a:latin typeface="Times New Roman"/>
                <a:cs typeface="Times New Roman"/>
              </a:rPr>
              <a:t>f</a:t>
            </a:r>
            <a:r>
              <a:rPr lang="en-US" sz="1059" spc="4" dirty="0">
                <a:latin typeface="Times New Roman"/>
                <a:cs typeface="Times New Roman"/>
              </a:rPr>
              <a:t>e</a:t>
            </a:r>
            <a:r>
              <a:rPr lang="en-US" sz="1059" dirty="0">
                <a:latin typeface="Times New Roman"/>
                <a:cs typeface="Times New Roman"/>
              </a:rPr>
              <a:t>.</a:t>
            </a:r>
          </a:p>
          <a:p>
            <a:pPr marL="212923" marR="11206">
              <a:lnSpc>
                <a:spcPts val="1218"/>
              </a:lnSpc>
              <a:spcBef>
                <a:spcPts val="31"/>
              </a:spcBef>
            </a:pPr>
            <a:endParaRPr lang="en-US" sz="1059" dirty="0">
              <a:latin typeface="Times New Roman"/>
              <a:cs typeface="Times New Roman"/>
            </a:endParaRPr>
          </a:p>
          <a:p>
            <a:pPr marL="182656" indent="-171450" algn="just">
              <a:lnSpc>
                <a:spcPts val="1200"/>
              </a:lnSpc>
              <a:buFont typeface="Wingdings" panose="05000000000000000000" pitchFamily="2" charset="2"/>
              <a:buChar char="§"/>
              <a:tabLst>
                <a:tab pos="212923" algn="l"/>
              </a:tabLst>
            </a:pPr>
            <a:endParaRPr lang="en-US" sz="1059" dirty="0" smtClean="0">
              <a:latin typeface="Times New Roman"/>
              <a:cs typeface="Times New Roman"/>
            </a:endParaRPr>
          </a:p>
          <a:p>
            <a:pPr marL="212923" indent="-201717" algn="just">
              <a:lnSpc>
                <a:spcPts val="1200"/>
              </a:lnSpc>
              <a:buFont typeface="Times New Roman"/>
              <a:buAutoNum type="arabicPeriod"/>
              <a:tabLst>
                <a:tab pos="212923" algn="l"/>
              </a:tabLst>
            </a:pPr>
            <a:endParaRPr sz="1059" dirty="0">
              <a:latin typeface="Times New Roman"/>
              <a:cs typeface="Times New Roman"/>
            </a:endParaRPr>
          </a:p>
        </p:txBody>
      </p:sp>
      <p:pic>
        <p:nvPicPr>
          <p:cNvPr id="41" name="Picture 40" descr="20170817205817_00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720" y="541893"/>
            <a:ext cx="2160137" cy="1527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51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817205817_00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028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75074" y="544830"/>
            <a:ext cx="679637" cy="1989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1235" b="1" spc="-18" dirty="0">
                <a:solidFill>
                  <a:srgbClr val="C00000"/>
                </a:solidFill>
                <a:latin typeface="Times New Roman"/>
                <a:cs typeface="Times New Roman"/>
              </a:rPr>
              <a:t>P</a:t>
            </a:r>
            <a:r>
              <a:rPr sz="123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i</a:t>
            </a:r>
            <a:r>
              <a:rPr sz="1235" b="1" spc="13" dirty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123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ure</a:t>
            </a:r>
            <a:r>
              <a:rPr sz="1235" b="1" spc="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4: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81841" y="558276"/>
            <a:ext cx="2556622" cy="36475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 marR="11206">
              <a:lnSpc>
                <a:spcPts val="1412"/>
              </a:lnSpc>
            </a:pP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Me</a:t>
            </a:r>
            <a:r>
              <a:rPr sz="123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235" b="1" spc="-4" dirty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age</a:t>
            </a:r>
            <a:r>
              <a:rPr sz="1235" b="1" spc="9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35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3</a:t>
            </a:r>
            <a:r>
              <a:rPr lang="en-US" sz="1235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and </a:t>
            </a:r>
            <a:r>
              <a:rPr sz="1235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Me</a:t>
            </a:r>
            <a:r>
              <a:rPr sz="1235" b="1" spc="-9" dirty="0" smtClean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235" b="1" spc="-4" dirty="0" smtClean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235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age</a:t>
            </a:r>
            <a:r>
              <a:rPr sz="1235" b="1" spc="4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35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4</a:t>
            </a:r>
            <a:endParaRPr sz="1235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75074" y="1037888"/>
            <a:ext cx="5245474" cy="80458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sz="1235" b="1" spc="-4" dirty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or</a:t>
            </a:r>
            <a:r>
              <a:rPr sz="1235" b="1" spc="13" dirty="0">
                <a:solidFill>
                  <a:srgbClr val="C00000"/>
                </a:solidFill>
                <a:latin typeface="Times New Roman"/>
                <a:cs typeface="Times New Roman"/>
              </a:rPr>
              <a:t>y</a:t>
            </a:r>
            <a:r>
              <a:rPr sz="1235" b="1" dirty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endParaRPr sz="1235" dirty="0">
              <a:latin typeface="Times New Roman"/>
              <a:cs typeface="Times New Roman"/>
            </a:endParaRPr>
          </a:p>
          <a:p>
            <a:pPr>
              <a:lnSpc>
                <a:spcPts val="441"/>
              </a:lnSpc>
              <a:spcBef>
                <a:spcPts val="3"/>
              </a:spcBef>
            </a:pPr>
            <a:endParaRPr sz="441" dirty="0"/>
          </a:p>
          <a:p>
            <a:pPr marL="11206"/>
            <a:r>
              <a:rPr lang="en-US" sz="1235" dirty="0" smtClean="0">
                <a:latin typeface="Times New Roman"/>
                <a:cs typeface="Times New Roman"/>
              </a:rPr>
              <a:t>Mercy</a:t>
            </a:r>
            <a:r>
              <a:rPr sz="1235" spc="4" dirty="0" smtClean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w</a:t>
            </a:r>
            <a:r>
              <a:rPr sz="1235" dirty="0">
                <a:latin typeface="Times New Roman"/>
                <a:cs typeface="Times New Roman"/>
              </a:rPr>
              <a:t>as n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xt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and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he</a:t>
            </a:r>
            <a:r>
              <a:rPr sz="1235" spc="-31" dirty="0">
                <a:latin typeface="Times New Roman"/>
                <a:cs typeface="Times New Roman"/>
              </a:rPr>
              <a:t>l</a:t>
            </a:r>
            <a:r>
              <a:rPr sz="1235" spc="13" dirty="0">
                <a:latin typeface="Times New Roman"/>
                <a:cs typeface="Times New Roman"/>
              </a:rPr>
              <a:t>p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d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ac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r 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-26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d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up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h</a:t>
            </a:r>
            <a:r>
              <a:rPr sz="1235" spc="4" dirty="0">
                <a:latin typeface="Times New Roman"/>
                <a:cs typeface="Times New Roman"/>
              </a:rPr>
              <a:t>i</a:t>
            </a:r>
            <a:r>
              <a:rPr sz="1235" spc="-9" dirty="0">
                <a:latin typeface="Times New Roman"/>
                <a:cs typeface="Times New Roman"/>
              </a:rPr>
              <a:t>r</a:t>
            </a:r>
            <a:r>
              <a:rPr sz="1235" dirty="0">
                <a:latin typeface="Times New Roman"/>
                <a:cs typeface="Times New Roman"/>
              </a:rPr>
              <a:t>d</a:t>
            </a:r>
            <a:r>
              <a:rPr sz="1235" spc="4" dirty="0">
                <a:latin typeface="Times New Roman"/>
                <a:cs typeface="Times New Roman"/>
              </a:rPr>
              <a:t> m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spc="-4" dirty="0">
                <a:latin typeface="Times New Roman"/>
                <a:cs typeface="Times New Roman"/>
              </a:rPr>
              <a:t>ss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dirty="0">
                <a:latin typeface="Times New Roman"/>
                <a:cs typeface="Times New Roman"/>
              </a:rPr>
              <a:t>ge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w</a:t>
            </a:r>
            <a:r>
              <a:rPr sz="1235" dirty="0">
                <a:latin typeface="Times New Roman"/>
                <a:cs typeface="Times New Roman"/>
              </a:rPr>
              <a:t>h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ch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a</a:t>
            </a:r>
            <a:r>
              <a:rPr sz="1235" spc="-13" dirty="0">
                <a:latin typeface="Times New Roman"/>
                <a:cs typeface="Times New Roman"/>
              </a:rPr>
              <a:t>i</a:t>
            </a:r>
            <a:r>
              <a:rPr sz="1235" spc="13" dirty="0">
                <a:latin typeface="Times New Roman"/>
                <a:cs typeface="Times New Roman"/>
              </a:rPr>
              <a:t>d</a:t>
            </a:r>
            <a:r>
              <a:rPr sz="1235" dirty="0">
                <a:latin typeface="Times New Roman"/>
                <a:cs typeface="Times New Roman"/>
              </a:rPr>
              <a:t>:</a:t>
            </a:r>
          </a:p>
          <a:p>
            <a:pPr marL="11206" marR="11206">
              <a:lnSpc>
                <a:spcPts val="1429"/>
              </a:lnSpc>
              <a:spcBef>
                <a:spcPts val="22"/>
              </a:spcBef>
            </a:pPr>
            <a:r>
              <a:rPr sz="1235" spc="-22" dirty="0">
                <a:latin typeface="Times New Roman"/>
                <a:cs typeface="Times New Roman"/>
              </a:rPr>
              <a:t>“</a:t>
            </a:r>
            <a:r>
              <a:rPr sz="1235" spc="9" dirty="0">
                <a:latin typeface="Times New Roman"/>
                <a:cs typeface="Times New Roman"/>
              </a:rPr>
              <a:t>M</a:t>
            </a:r>
            <a:r>
              <a:rPr sz="1235" dirty="0">
                <a:latin typeface="Times New Roman"/>
                <a:cs typeface="Times New Roman"/>
              </a:rPr>
              <a:t>y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b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spc="13" dirty="0">
                <a:latin typeface="Times New Roman"/>
                <a:cs typeface="Times New Roman"/>
              </a:rPr>
              <a:t>d</a:t>
            </a:r>
            <a:r>
              <a:rPr sz="1235" dirty="0">
                <a:latin typeface="Times New Roman"/>
                <a:cs typeface="Times New Roman"/>
              </a:rPr>
              <a:t>y</a:t>
            </a:r>
            <a:r>
              <a:rPr sz="1235" spc="-31" dirty="0">
                <a:latin typeface="Times New Roman"/>
                <a:cs typeface="Times New Roman"/>
              </a:rPr>
              <a:t> </a:t>
            </a:r>
            <a:r>
              <a:rPr sz="1235" spc="13" dirty="0">
                <a:latin typeface="Times New Roman"/>
                <a:cs typeface="Times New Roman"/>
              </a:rPr>
              <a:t>b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l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13" dirty="0">
                <a:latin typeface="Times New Roman"/>
                <a:cs typeface="Times New Roman"/>
              </a:rPr>
              <a:t>n</a:t>
            </a:r>
            <a:r>
              <a:rPr sz="1235" spc="-18" dirty="0">
                <a:latin typeface="Times New Roman"/>
                <a:cs typeface="Times New Roman"/>
              </a:rPr>
              <a:t>g</a:t>
            </a:r>
            <a:r>
              <a:rPr sz="1235" dirty="0">
                <a:latin typeface="Times New Roman"/>
                <a:cs typeface="Times New Roman"/>
              </a:rPr>
              <a:t>s </a:t>
            </a:r>
            <a:r>
              <a:rPr sz="1235" spc="4" dirty="0">
                <a:latin typeface="Times New Roman"/>
                <a:cs typeface="Times New Roman"/>
              </a:rPr>
              <a:t>t</a:t>
            </a:r>
            <a:r>
              <a:rPr sz="1235" dirty="0">
                <a:latin typeface="Times New Roman"/>
                <a:cs typeface="Times New Roman"/>
              </a:rPr>
              <a:t>o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m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26" dirty="0">
                <a:latin typeface="Times New Roman"/>
                <a:cs typeface="Times New Roman"/>
              </a:rPr>
              <a:t>!</a:t>
            </a:r>
            <a:r>
              <a:rPr sz="1235" dirty="0">
                <a:latin typeface="Times New Roman"/>
                <a:cs typeface="Times New Roman"/>
              </a:rPr>
              <a:t>”</a:t>
            </a:r>
            <a:r>
              <a:rPr sz="1235" spc="40" dirty="0">
                <a:latin typeface="Times New Roman"/>
                <a:cs typeface="Times New Roman"/>
              </a:rPr>
              <a:t> </a:t>
            </a:r>
            <a:r>
              <a:rPr sz="1235" spc="-18" dirty="0" smtClean="0">
                <a:latin typeface="Times New Roman"/>
                <a:cs typeface="Times New Roman"/>
              </a:rPr>
              <a:t>F</a:t>
            </a:r>
            <a:r>
              <a:rPr sz="1235" spc="-9" dirty="0" smtClean="0">
                <a:latin typeface="Times New Roman"/>
                <a:cs typeface="Times New Roman"/>
              </a:rPr>
              <a:t>i</a:t>
            </a:r>
            <a:r>
              <a:rPr sz="1235" dirty="0" smtClean="0">
                <a:latin typeface="Times New Roman"/>
                <a:cs typeface="Times New Roman"/>
              </a:rPr>
              <a:t>n</a:t>
            </a:r>
            <a:r>
              <a:rPr sz="1235" spc="13" dirty="0" smtClean="0">
                <a:latin typeface="Times New Roman"/>
                <a:cs typeface="Times New Roman"/>
              </a:rPr>
              <a:t>a</a:t>
            </a:r>
            <a:r>
              <a:rPr sz="1235" spc="-9" dirty="0" smtClean="0">
                <a:latin typeface="Times New Roman"/>
                <a:cs typeface="Times New Roman"/>
              </a:rPr>
              <a:t>l</a:t>
            </a:r>
            <a:r>
              <a:rPr sz="1235" spc="4" dirty="0" smtClean="0">
                <a:latin typeface="Times New Roman"/>
                <a:cs typeface="Times New Roman"/>
              </a:rPr>
              <a:t>l</a:t>
            </a:r>
            <a:r>
              <a:rPr lang="en-US" sz="1235" dirty="0" smtClean="0">
                <a:latin typeface="Times New Roman"/>
                <a:cs typeface="Times New Roman"/>
              </a:rPr>
              <a:t>y, the teacher </a:t>
            </a:r>
            <a:r>
              <a:rPr sz="1235" dirty="0" smtClean="0">
                <a:latin typeface="Times New Roman"/>
                <a:cs typeface="Times New Roman"/>
              </a:rPr>
              <a:t>he</a:t>
            </a:r>
            <a:r>
              <a:rPr sz="1235" spc="-31" dirty="0" smtClean="0">
                <a:latin typeface="Times New Roman"/>
                <a:cs typeface="Times New Roman"/>
              </a:rPr>
              <a:t>l</a:t>
            </a:r>
            <a:r>
              <a:rPr lang="en-US" sz="1235" spc="-31" dirty="0" smtClean="0">
                <a:latin typeface="Times New Roman"/>
                <a:cs typeface="Times New Roman"/>
              </a:rPr>
              <a:t>d up</a:t>
            </a:r>
            <a:r>
              <a:rPr sz="1235" spc="4" dirty="0" smtClean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9" dirty="0">
                <a:latin typeface="Times New Roman"/>
                <a:cs typeface="Times New Roman"/>
              </a:rPr>
              <a:t>f</a:t>
            </a:r>
            <a:r>
              <a:rPr sz="1235" spc="-18" dirty="0">
                <a:latin typeface="Times New Roman"/>
                <a:cs typeface="Times New Roman"/>
              </a:rPr>
              <a:t>o</a:t>
            </a:r>
            <a:r>
              <a:rPr sz="1235" dirty="0">
                <a:latin typeface="Times New Roman"/>
                <a:cs typeface="Times New Roman"/>
              </a:rPr>
              <a:t>u</a:t>
            </a:r>
            <a:r>
              <a:rPr sz="1235" spc="-9" dirty="0">
                <a:latin typeface="Times New Roman"/>
                <a:cs typeface="Times New Roman"/>
              </a:rPr>
              <a:t>rt</a:t>
            </a:r>
            <a:r>
              <a:rPr sz="1235" dirty="0">
                <a:latin typeface="Times New Roman"/>
                <a:cs typeface="Times New Roman"/>
              </a:rPr>
              <a:t>h</a:t>
            </a:r>
            <a:r>
              <a:rPr sz="1235" spc="4" dirty="0">
                <a:latin typeface="Times New Roman"/>
                <a:cs typeface="Times New Roman"/>
              </a:rPr>
              <a:t> m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9" dirty="0">
                <a:latin typeface="Times New Roman"/>
                <a:cs typeface="Times New Roman"/>
              </a:rPr>
              <a:t>s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dirty="0">
                <a:latin typeface="Times New Roman"/>
                <a:cs typeface="Times New Roman"/>
              </a:rPr>
              <a:t>ge</a:t>
            </a:r>
            <a:r>
              <a:rPr sz="1235" spc="4" dirty="0">
                <a:latin typeface="Times New Roman"/>
                <a:cs typeface="Times New Roman"/>
              </a:rPr>
              <a:t> w</a:t>
            </a:r>
            <a:r>
              <a:rPr sz="1235" dirty="0">
                <a:latin typeface="Times New Roman"/>
                <a:cs typeface="Times New Roman"/>
              </a:rPr>
              <a:t>h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ch</a:t>
            </a:r>
            <a:r>
              <a:rPr sz="1235" spc="4" dirty="0">
                <a:latin typeface="Times New Roman"/>
                <a:cs typeface="Times New Roman"/>
              </a:rPr>
              <a:t> 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dirty="0">
                <a:latin typeface="Times New Roman"/>
                <a:cs typeface="Times New Roman"/>
              </a:rPr>
              <a:t>a</a:t>
            </a:r>
            <a:r>
              <a:rPr sz="1235" spc="-13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d: “I</a:t>
            </a:r>
            <a:r>
              <a:rPr sz="1235" spc="-18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can</a:t>
            </a:r>
            <a:r>
              <a:rPr sz="1235" spc="22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g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t 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31" dirty="0">
                <a:latin typeface="Times New Roman"/>
                <a:cs typeface="Times New Roman"/>
              </a:rPr>
              <a:t>l</a:t>
            </a:r>
            <a:r>
              <a:rPr sz="1235" spc="13" dirty="0">
                <a:latin typeface="Times New Roman"/>
                <a:cs typeface="Times New Roman"/>
              </a:rPr>
              <a:t>p</a:t>
            </a:r>
            <a:r>
              <a:rPr sz="1235" spc="-26" dirty="0">
                <a:latin typeface="Times New Roman"/>
                <a:cs typeface="Times New Roman"/>
              </a:rPr>
              <a:t>!</a:t>
            </a:r>
            <a:r>
              <a:rPr sz="1235" dirty="0">
                <a:latin typeface="Times New Roman"/>
                <a:cs typeface="Times New Roman"/>
              </a:rPr>
              <a:t>”</a:t>
            </a:r>
          </a:p>
        </p:txBody>
      </p:sp>
      <p:sp>
        <p:nvSpPr>
          <p:cNvPr id="5" name="object 5"/>
          <p:cNvSpPr/>
          <p:nvPr/>
        </p:nvSpPr>
        <p:spPr>
          <a:xfrm>
            <a:off x="2425512" y="5474074"/>
            <a:ext cx="2337547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2445684" y="2309532"/>
            <a:ext cx="0" cy="3144371"/>
          </a:xfrm>
          <a:custGeom>
            <a:avLst/>
            <a:gdLst/>
            <a:ahLst/>
            <a:cxnLst/>
            <a:rect l="l" t="t" r="r" b="b"/>
            <a:pathLst>
              <a:path h="3563620">
                <a:moveTo>
                  <a:pt x="0" y="0"/>
                </a:moveTo>
                <a:lnTo>
                  <a:pt x="0" y="356362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2425512" y="2289362"/>
            <a:ext cx="2337547" cy="0"/>
          </a:xfrm>
          <a:custGeom>
            <a:avLst/>
            <a:gdLst/>
            <a:ahLst/>
            <a:cxnLst/>
            <a:rect l="l" t="t" r="r" b="b"/>
            <a:pathLst>
              <a:path w="2649220">
                <a:moveTo>
                  <a:pt x="0" y="0"/>
                </a:moveTo>
                <a:lnTo>
                  <a:pt x="264922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4742890" y="2308972"/>
            <a:ext cx="0" cy="3144930"/>
          </a:xfrm>
          <a:custGeom>
            <a:avLst/>
            <a:gdLst/>
            <a:ahLst/>
            <a:cxnLst/>
            <a:rect l="l" t="t" r="r" b="b"/>
            <a:pathLst>
              <a:path h="3564254">
                <a:moveTo>
                  <a:pt x="0" y="0"/>
                </a:moveTo>
                <a:lnTo>
                  <a:pt x="0" y="3564254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2479301" y="5433731"/>
            <a:ext cx="2229971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2486024" y="2336427"/>
            <a:ext cx="0" cy="3090582"/>
          </a:xfrm>
          <a:custGeom>
            <a:avLst/>
            <a:gdLst/>
            <a:ahLst/>
            <a:cxnLst/>
            <a:rect l="l" t="t" r="r" b="b"/>
            <a:pathLst>
              <a:path h="3502660">
                <a:moveTo>
                  <a:pt x="0" y="0"/>
                </a:moveTo>
                <a:lnTo>
                  <a:pt x="0" y="350266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2479301" y="2329702"/>
            <a:ext cx="2229971" cy="0"/>
          </a:xfrm>
          <a:custGeom>
            <a:avLst/>
            <a:gdLst/>
            <a:ahLst/>
            <a:cxnLst/>
            <a:rect l="l" t="t" r="r" b="b"/>
            <a:pathLst>
              <a:path w="2527300">
                <a:moveTo>
                  <a:pt x="0" y="0"/>
                </a:moveTo>
                <a:lnTo>
                  <a:pt x="2527300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4702548" y="2335866"/>
            <a:ext cx="0" cy="3091143"/>
          </a:xfrm>
          <a:custGeom>
            <a:avLst/>
            <a:gdLst/>
            <a:ahLst/>
            <a:cxnLst/>
            <a:rect l="l" t="t" r="r" b="b"/>
            <a:pathLst>
              <a:path h="3503295">
                <a:moveTo>
                  <a:pt x="0" y="0"/>
                </a:moveTo>
                <a:lnTo>
                  <a:pt x="0" y="3503295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3" name="object 13"/>
          <p:cNvSpPr txBox="1"/>
          <p:nvPr/>
        </p:nvSpPr>
        <p:spPr>
          <a:xfrm>
            <a:off x="2608728" y="2462661"/>
            <a:ext cx="1707776" cy="1989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lang="en-US" sz="1235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Discussion</a:t>
            </a:r>
            <a:endParaRPr sz="1235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02286" y="2865007"/>
            <a:ext cx="2025967" cy="150511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12363" indent="-201717">
              <a:buFont typeface="Times New Roman"/>
              <a:buAutoNum type="arabicPeriod"/>
              <a:tabLst>
                <a:tab pos="212363" algn="l"/>
              </a:tabLst>
            </a:pPr>
            <a:r>
              <a:rPr sz="1235" spc="-22" dirty="0">
                <a:latin typeface="Times New Roman"/>
                <a:cs typeface="Times New Roman"/>
              </a:rPr>
              <a:t>W</a:t>
            </a:r>
            <a:r>
              <a:rPr sz="1235" dirty="0">
                <a:latin typeface="Times New Roman"/>
                <a:cs typeface="Times New Roman"/>
              </a:rPr>
              <a:t>h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dirty="0">
                <a:latin typeface="Times New Roman"/>
                <a:cs typeface="Times New Roman"/>
              </a:rPr>
              <a:t>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spc="-9" dirty="0">
                <a:latin typeface="Times New Roman"/>
                <a:cs typeface="Times New Roman"/>
              </a:rPr>
              <a:t>i</a:t>
            </a:r>
            <a:r>
              <a:rPr sz="1235" dirty="0">
                <a:latin typeface="Times New Roman"/>
                <a:cs typeface="Times New Roman"/>
              </a:rPr>
              <a:t>s</a:t>
            </a:r>
            <a:r>
              <a:rPr sz="1235" spc="9" dirty="0">
                <a:latin typeface="Times New Roman"/>
                <a:cs typeface="Times New Roman"/>
              </a:rPr>
              <a:t> </a:t>
            </a:r>
            <a:r>
              <a:rPr sz="1235" b="1" dirty="0">
                <a:latin typeface="Times New Roman"/>
                <a:cs typeface="Times New Roman"/>
              </a:rPr>
              <a:t>Me</a:t>
            </a:r>
            <a:r>
              <a:rPr sz="1235" b="1" spc="-9" dirty="0">
                <a:latin typeface="Times New Roman"/>
                <a:cs typeface="Times New Roman"/>
              </a:rPr>
              <a:t>s</a:t>
            </a:r>
            <a:r>
              <a:rPr sz="1235" b="1" spc="-4" dirty="0">
                <a:latin typeface="Times New Roman"/>
                <a:cs typeface="Times New Roman"/>
              </a:rPr>
              <a:t>s</a:t>
            </a:r>
            <a:r>
              <a:rPr sz="1235" b="1" dirty="0">
                <a:latin typeface="Times New Roman"/>
                <a:cs typeface="Times New Roman"/>
              </a:rPr>
              <a:t>age</a:t>
            </a:r>
            <a:r>
              <a:rPr sz="1235" b="1" spc="4" dirty="0">
                <a:latin typeface="Times New Roman"/>
                <a:cs typeface="Times New Roman"/>
              </a:rPr>
              <a:t> </a:t>
            </a:r>
            <a:r>
              <a:rPr sz="1235" b="1" spc="18" dirty="0">
                <a:latin typeface="Times New Roman"/>
                <a:cs typeface="Times New Roman"/>
              </a:rPr>
              <a:t>3</a:t>
            </a:r>
            <a:r>
              <a:rPr sz="1235" dirty="0">
                <a:latin typeface="Times New Roman"/>
                <a:cs typeface="Times New Roman"/>
              </a:rPr>
              <a:t>?</a:t>
            </a:r>
          </a:p>
          <a:p>
            <a:pPr marL="212363" marR="11206" indent="-201717">
              <a:lnSpc>
                <a:spcPts val="1412"/>
              </a:lnSpc>
              <a:spcBef>
                <a:spcPts val="53"/>
              </a:spcBef>
              <a:buFont typeface="Times New Roman"/>
              <a:buAutoNum type="arabicPeriod"/>
              <a:tabLst>
                <a:tab pos="212363" algn="l"/>
              </a:tabLst>
            </a:pPr>
            <a:r>
              <a:rPr sz="1235" spc="-22" dirty="0">
                <a:latin typeface="Times New Roman"/>
                <a:cs typeface="Times New Roman"/>
              </a:rPr>
              <a:t>W</a:t>
            </a:r>
            <a:r>
              <a:rPr sz="1235" dirty="0">
                <a:latin typeface="Times New Roman"/>
                <a:cs typeface="Times New Roman"/>
              </a:rPr>
              <a:t>h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dirty="0">
                <a:latin typeface="Times New Roman"/>
                <a:cs typeface="Times New Roman"/>
              </a:rPr>
              <a:t>t</a:t>
            </a:r>
            <a:r>
              <a:rPr sz="1235" spc="-4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Times New Roman"/>
                <a:cs typeface="Times New Roman"/>
              </a:rPr>
              <a:t>do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s </a:t>
            </a:r>
            <a:r>
              <a:rPr sz="1235" spc="-9" dirty="0">
                <a:latin typeface="Times New Roman"/>
                <a:cs typeface="Times New Roman"/>
              </a:rPr>
              <a:t>t</a:t>
            </a:r>
            <a:r>
              <a:rPr sz="1235" spc="13" dirty="0">
                <a:latin typeface="Times New Roman"/>
                <a:cs typeface="Times New Roman"/>
              </a:rPr>
              <a:t>h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13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Times New Roman"/>
                <a:cs typeface="Times New Roman"/>
              </a:rPr>
              <a:t>m</a:t>
            </a:r>
            <a:r>
              <a:rPr sz="1235" dirty="0">
                <a:latin typeface="Times New Roman"/>
                <a:cs typeface="Times New Roman"/>
              </a:rPr>
              <a:t>e</a:t>
            </a:r>
            <a:r>
              <a:rPr sz="1235" spc="-9" dirty="0">
                <a:latin typeface="Times New Roman"/>
                <a:cs typeface="Times New Roman"/>
              </a:rPr>
              <a:t>s</a:t>
            </a:r>
            <a:r>
              <a:rPr sz="1235" spc="-4" dirty="0">
                <a:latin typeface="Times New Roman"/>
                <a:cs typeface="Times New Roman"/>
              </a:rPr>
              <a:t>s</a:t>
            </a:r>
            <a:r>
              <a:rPr sz="1235" spc="13" dirty="0">
                <a:latin typeface="Times New Roman"/>
                <a:cs typeface="Times New Roman"/>
              </a:rPr>
              <a:t>a</a:t>
            </a:r>
            <a:r>
              <a:rPr sz="1235" dirty="0">
                <a:latin typeface="Times New Roman"/>
                <a:cs typeface="Times New Roman"/>
              </a:rPr>
              <a:t>ge </a:t>
            </a:r>
            <a:r>
              <a:rPr sz="1235" spc="4" dirty="0">
                <a:latin typeface="Times New Roman"/>
                <a:cs typeface="Times New Roman"/>
              </a:rPr>
              <a:t>m</a:t>
            </a:r>
            <a:r>
              <a:rPr sz="1235" spc="-22" dirty="0">
                <a:latin typeface="Times New Roman"/>
                <a:cs typeface="Times New Roman"/>
              </a:rPr>
              <a:t>e</a:t>
            </a:r>
            <a:r>
              <a:rPr sz="1235" dirty="0">
                <a:latin typeface="Times New Roman"/>
                <a:cs typeface="Times New Roman"/>
              </a:rPr>
              <a:t>a</a:t>
            </a:r>
            <a:r>
              <a:rPr sz="1235" spc="13" dirty="0">
                <a:latin typeface="Times New Roman"/>
                <a:cs typeface="Times New Roman"/>
              </a:rPr>
              <a:t>n</a:t>
            </a:r>
            <a:r>
              <a:rPr sz="1235" dirty="0" smtClean="0">
                <a:latin typeface="Times New Roman"/>
                <a:cs typeface="Times New Roman"/>
              </a:rPr>
              <a:t>?</a:t>
            </a:r>
            <a:endParaRPr lang="en-US" sz="1235" dirty="0" smtClean="0">
              <a:latin typeface="Times New Roman"/>
              <a:cs typeface="Times New Roman"/>
            </a:endParaRPr>
          </a:p>
          <a:p>
            <a:pPr marL="212363" indent="-201717">
              <a:buFont typeface="Times New Roman"/>
              <a:buAutoNum type="arabicPeriod" startAt="3"/>
              <a:tabLst>
                <a:tab pos="212363" algn="l"/>
              </a:tabLst>
            </a:pPr>
            <a:r>
              <a:rPr lang="en-US" sz="1235" spc="-22" dirty="0">
                <a:latin typeface="Times New Roman"/>
                <a:cs typeface="Times New Roman"/>
              </a:rPr>
              <a:t>W</a:t>
            </a:r>
            <a:r>
              <a:rPr lang="en-US" sz="1235" dirty="0">
                <a:latin typeface="Times New Roman"/>
                <a:cs typeface="Times New Roman"/>
              </a:rPr>
              <a:t>h</a:t>
            </a:r>
            <a:r>
              <a:rPr lang="en-US" sz="1235" spc="13" dirty="0">
                <a:latin typeface="Times New Roman"/>
                <a:cs typeface="Times New Roman"/>
              </a:rPr>
              <a:t>a</a:t>
            </a:r>
            <a:r>
              <a:rPr lang="en-US" sz="1235" dirty="0">
                <a:latin typeface="Times New Roman"/>
                <a:cs typeface="Times New Roman"/>
              </a:rPr>
              <a:t>t</a:t>
            </a:r>
            <a:r>
              <a:rPr lang="en-US" sz="1235" spc="-4" dirty="0">
                <a:latin typeface="Times New Roman"/>
                <a:cs typeface="Times New Roman"/>
              </a:rPr>
              <a:t> </a:t>
            </a:r>
            <a:r>
              <a:rPr lang="en-US" sz="1235" spc="-9" dirty="0">
                <a:latin typeface="Times New Roman"/>
                <a:cs typeface="Times New Roman"/>
              </a:rPr>
              <a:t>i</a:t>
            </a:r>
            <a:r>
              <a:rPr lang="en-US" sz="1235" dirty="0">
                <a:latin typeface="Times New Roman"/>
                <a:cs typeface="Times New Roman"/>
              </a:rPr>
              <a:t>s</a:t>
            </a:r>
            <a:r>
              <a:rPr lang="en-US" sz="1235" spc="9" dirty="0">
                <a:latin typeface="Times New Roman"/>
                <a:cs typeface="Times New Roman"/>
              </a:rPr>
              <a:t> </a:t>
            </a:r>
            <a:r>
              <a:rPr lang="en-US" sz="1235" b="1" dirty="0">
                <a:latin typeface="Times New Roman"/>
                <a:cs typeface="Times New Roman"/>
              </a:rPr>
              <a:t>Me</a:t>
            </a:r>
            <a:r>
              <a:rPr lang="en-US" sz="1235" b="1" spc="-9" dirty="0">
                <a:latin typeface="Times New Roman"/>
                <a:cs typeface="Times New Roman"/>
              </a:rPr>
              <a:t>s</a:t>
            </a:r>
            <a:r>
              <a:rPr lang="en-US" sz="1235" b="1" spc="-4" dirty="0">
                <a:latin typeface="Times New Roman"/>
                <a:cs typeface="Times New Roman"/>
              </a:rPr>
              <a:t>s</a:t>
            </a:r>
            <a:r>
              <a:rPr lang="en-US" sz="1235" b="1" dirty="0">
                <a:latin typeface="Times New Roman"/>
                <a:cs typeface="Times New Roman"/>
              </a:rPr>
              <a:t>age</a:t>
            </a:r>
            <a:r>
              <a:rPr lang="en-US" sz="1235" b="1" spc="4" dirty="0">
                <a:latin typeface="Times New Roman"/>
                <a:cs typeface="Times New Roman"/>
              </a:rPr>
              <a:t> </a:t>
            </a:r>
            <a:r>
              <a:rPr lang="en-US" sz="1235" b="1" spc="18" dirty="0">
                <a:latin typeface="Times New Roman"/>
                <a:cs typeface="Times New Roman"/>
              </a:rPr>
              <a:t>4</a:t>
            </a:r>
            <a:r>
              <a:rPr lang="en-US" sz="1235" dirty="0">
                <a:latin typeface="Times New Roman"/>
                <a:cs typeface="Times New Roman"/>
              </a:rPr>
              <a:t>?</a:t>
            </a:r>
          </a:p>
          <a:p>
            <a:pPr marL="212363" marR="11206" indent="-201717">
              <a:lnSpc>
                <a:spcPts val="1429"/>
              </a:lnSpc>
              <a:spcBef>
                <a:spcPts val="18"/>
              </a:spcBef>
              <a:buFont typeface="Times New Roman"/>
              <a:buAutoNum type="arabicPeriod" startAt="3"/>
              <a:tabLst>
                <a:tab pos="212363" algn="l"/>
              </a:tabLst>
            </a:pPr>
            <a:r>
              <a:rPr lang="en-US" sz="1235" spc="-22" dirty="0">
                <a:latin typeface="Times New Roman"/>
                <a:cs typeface="Times New Roman"/>
              </a:rPr>
              <a:t>W</a:t>
            </a:r>
            <a:r>
              <a:rPr lang="en-US" sz="1235" dirty="0">
                <a:latin typeface="Times New Roman"/>
                <a:cs typeface="Times New Roman"/>
              </a:rPr>
              <a:t>h</a:t>
            </a:r>
            <a:r>
              <a:rPr lang="en-US" sz="1235" spc="13" dirty="0">
                <a:latin typeface="Times New Roman"/>
                <a:cs typeface="Times New Roman"/>
              </a:rPr>
              <a:t>a</a:t>
            </a:r>
            <a:r>
              <a:rPr lang="en-US" sz="1235" dirty="0">
                <a:latin typeface="Times New Roman"/>
                <a:cs typeface="Times New Roman"/>
              </a:rPr>
              <a:t>t</a:t>
            </a:r>
            <a:r>
              <a:rPr lang="en-US" sz="1235" spc="-4" dirty="0">
                <a:latin typeface="Times New Roman"/>
                <a:cs typeface="Times New Roman"/>
              </a:rPr>
              <a:t> </a:t>
            </a:r>
            <a:r>
              <a:rPr lang="en-US" sz="1235" dirty="0">
                <a:latin typeface="Times New Roman"/>
                <a:cs typeface="Times New Roman"/>
              </a:rPr>
              <a:t>do</a:t>
            </a:r>
            <a:r>
              <a:rPr lang="en-US" sz="1235" spc="-22" dirty="0">
                <a:latin typeface="Times New Roman"/>
                <a:cs typeface="Times New Roman"/>
              </a:rPr>
              <a:t>e</a:t>
            </a:r>
            <a:r>
              <a:rPr lang="en-US" sz="1235" dirty="0">
                <a:latin typeface="Times New Roman"/>
                <a:cs typeface="Times New Roman"/>
              </a:rPr>
              <a:t>s </a:t>
            </a:r>
            <a:r>
              <a:rPr lang="en-US" sz="1235" spc="-9" dirty="0">
                <a:latin typeface="Times New Roman"/>
                <a:cs typeface="Times New Roman"/>
              </a:rPr>
              <a:t>t</a:t>
            </a:r>
            <a:r>
              <a:rPr lang="en-US" sz="1235" spc="13" dirty="0">
                <a:latin typeface="Times New Roman"/>
                <a:cs typeface="Times New Roman"/>
              </a:rPr>
              <a:t>h</a:t>
            </a:r>
            <a:r>
              <a:rPr lang="en-US" sz="1235" dirty="0">
                <a:latin typeface="Times New Roman"/>
                <a:cs typeface="Times New Roman"/>
              </a:rPr>
              <a:t>e</a:t>
            </a:r>
            <a:r>
              <a:rPr lang="en-US" sz="1235" spc="-13" dirty="0">
                <a:latin typeface="Times New Roman"/>
                <a:cs typeface="Times New Roman"/>
              </a:rPr>
              <a:t> </a:t>
            </a:r>
            <a:r>
              <a:rPr lang="en-US" sz="1235" spc="4" dirty="0">
                <a:latin typeface="Times New Roman"/>
                <a:cs typeface="Times New Roman"/>
              </a:rPr>
              <a:t>m</a:t>
            </a:r>
            <a:r>
              <a:rPr lang="en-US" sz="1235" dirty="0">
                <a:latin typeface="Times New Roman"/>
                <a:cs typeface="Times New Roman"/>
              </a:rPr>
              <a:t>e</a:t>
            </a:r>
            <a:r>
              <a:rPr lang="en-US" sz="1235" spc="-9" dirty="0">
                <a:latin typeface="Times New Roman"/>
                <a:cs typeface="Times New Roman"/>
              </a:rPr>
              <a:t>s</a:t>
            </a:r>
            <a:r>
              <a:rPr lang="en-US" sz="1235" spc="-4" dirty="0">
                <a:latin typeface="Times New Roman"/>
                <a:cs typeface="Times New Roman"/>
              </a:rPr>
              <a:t>s</a:t>
            </a:r>
            <a:r>
              <a:rPr lang="en-US" sz="1235" spc="13" dirty="0">
                <a:latin typeface="Times New Roman"/>
                <a:cs typeface="Times New Roman"/>
              </a:rPr>
              <a:t>a</a:t>
            </a:r>
            <a:r>
              <a:rPr lang="en-US" sz="1235" dirty="0">
                <a:latin typeface="Times New Roman"/>
                <a:cs typeface="Times New Roman"/>
              </a:rPr>
              <a:t>ge </a:t>
            </a:r>
            <a:r>
              <a:rPr lang="en-US" sz="1235" spc="4" dirty="0">
                <a:latin typeface="Times New Roman"/>
                <a:cs typeface="Times New Roman"/>
              </a:rPr>
              <a:t>m</a:t>
            </a:r>
            <a:r>
              <a:rPr lang="en-US" sz="1235" spc="-22" dirty="0">
                <a:latin typeface="Times New Roman"/>
                <a:cs typeface="Times New Roman"/>
              </a:rPr>
              <a:t>e</a:t>
            </a:r>
            <a:r>
              <a:rPr lang="en-US" sz="1235" dirty="0">
                <a:latin typeface="Times New Roman"/>
                <a:cs typeface="Times New Roman"/>
              </a:rPr>
              <a:t>a</a:t>
            </a:r>
            <a:r>
              <a:rPr lang="en-US" sz="1235" spc="13" dirty="0">
                <a:latin typeface="Times New Roman"/>
                <a:cs typeface="Times New Roman"/>
              </a:rPr>
              <a:t>n</a:t>
            </a:r>
            <a:r>
              <a:rPr lang="en-US" sz="1235" dirty="0">
                <a:latin typeface="Times New Roman"/>
                <a:cs typeface="Times New Roman"/>
              </a:rPr>
              <a:t>?</a:t>
            </a:r>
          </a:p>
          <a:p>
            <a:pPr marL="212363" marR="11206" indent="-201717">
              <a:lnSpc>
                <a:spcPts val="1412"/>
              </a:lnSpc>
              <a:spcBef>
                <a:spcPts val="53"/>
              </a:spcBef>
              <a:buFont typeface="Times New Roman"/>
              <a:buAutoNum type="arabicPeriod"/>
              <a:tabLst>
                <a:tab pos="212363" algn="l"/>
              </a:tabLst>
            </a:pPr>
            <a:endParaRPr sz="1235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453592" y="5474074"/>
            <a:ext cx="2445124" cy="0"/>
          </a:xfrm>
          <a:custGeom>
            <a:avLst/>
            <a:gdLst/>
            <a:ahLst/>
            <a:cxnLst/>
            <a:rect l="l" t="t" r="r" b="b"/>
            <a:pathLst>
              <a:path w="2771140">
                <a:moveTo>
                  <a:pt x="0" y="0"/>
                </a:moveTo>
                <a:lnTo>
                  <a:pt x="2771140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7473763" y="2309532"/>
            <a:ext cx="0" cy="3144371"/>
          </a:xfrm>
          <a:custGeom>
            <a:avLst/>
            <a:gdLst/>
            <a:ahLst/>
            <a:cxnLst/>
            <a:rect l="l" t="t" r="r" b="b"/>
            <a:pathLst>
              <a:path h="3563620">
                <a:moveTo>
                  <a:pt x="0" y="0"/>
                </a:moveTo>
                <a:lnTo>
                  <a:pt x="0" y="356362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7453592" y="2289362"/>
            <a:ext cx="2445124" cy="0"/>
          </a:xfrm>
          <a:custGeom>
            <a:avLst/>
            <a:gdLst/>
            <a:ahLst/>
            <a:cxnLst/>
            <a:rect l="l" t="t" r="r" b="b"/>
            <a:pathLst>
              <a:path w="2771140">
                <a:moveTo>
                  <a:pt x="0" y="0"/>
                </a:moveTo>
                <a:lnTo>
                  <a:pt x="2771140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9878545" y="2308972"/>
            <a:ext cx="0" cy="3144930"/>
          </a:xfrm>
          <a:custGeom>
            <a:avLst/>
            <a:gdLst/>
            <a:ahLst/>
            <a:cxnLst/>
            <a:rect l="l" t="t" r="r" b="b"/>
            <a:pathLst>
              <a:path h="3564254">
                <a:moveTo>
                  <a:pt x="0" y="0"/>
                </a:moveTo>
                <a:lnTo>
                  <a:pt x="0" y="3564254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7507381" y="5433731"/>
            <a:ext cx="2337546" cy="0"/>
          </a:xfrm>
          <a:custGeom>
            <a:avLst/>
            <a:gdLst/>
            <a:ahLst/>
            <a:cxnLst/>
            <a:rect l="l" t="t" r="r" b="b"/>
            <a:pathLst>
              <a:path w="2649219">
                <a:moveTo>
                  <a:pt x="0" y="0"/>
                </a:moveTo>
                <a:lnTo>
                  <a:pt x="2649219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7514104" y="2336427"/>
            <a:ext cx="0" cy="3090582"/>
          </a:xfrm>
          <a:custGeom>
            <a:avLst/>
            <a:gdLst/>
            <a:ahLst/>
            <a:cxnLst/>
            <a:rect l="l" t="t" r="r" b="b"/>
            <a:pathLst>
              <a:path h="3502660">
                <a:moveTo>
                  <a:pt x="0" y="0"/>
                </a:moveTo>
                <a:lnTo>
                  <a:pt x="0" y="350266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7507381" y="2329702"/>
            <a:ext cx="2337546" cy="0"/>
          </a:xfrm>
          <a:custGeom>
            <a:avLst/>
            <a:gdLst/>
            <a:ahLst/>
            <a:cxnLst/>
            <a:rect l="l" t="t" r="r" b="b"/>
            <a:pathLst>
              <a:path w="2649219">
                <a:moveTo>
                  <a:pt x="0" y="0"/>
                </a:moveTo>
                <a:lnTo>
                  <a:pt x="2649219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3" name="object 23"/>
          <p:cNvSpPr/>
          <p:nvPr/>
        </p:nvSpPr>
        <p:spPr>
          <a:xfrm>
            <a:off x="9838204" y="2335866"/>
            <a:ext cx="0" cy="3091143"/>
          </a:xfrm>
          <a:custGeom>
            <a:avLst/>
            <a:gdLst/>
            <a:ahLst/>
            <a:cxnLst/>
            <a:rect l="l" t="t" r="r" b="b"/>
            <a:pathLst>
              <a:path h="3503295">
                <a:moveTo>
                  <a:pt x="0" y="0"/>
                </a:moveTo>
                <a:lnTo>
                  <a:pt x="0" y="3503295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4" name="object 24"/>
          <p:cNvSpPr txBox="1"/>
          <p:nvPr/>
        </p:nvSpPr>
        <p:spPr>
          <a:xfrm>
            <a:off x="7782821" y="2405567"/>
            <a:ext cx="1788459" cy="1989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1235" b="1" dirty="0">
                <a:solidFill>
                  <a:srgbClr val="00AF50"/>
                </a:solidFill>
                <a:latin typeface="Times New Roman"/>
                <a:cs typeface="Times New Roman"/>
              </a:rPr>
              <a:t>Sugges</a:t>
            </a:r>
            <a:r>
              <a:rPr sz="1235" b="1" spc="-9" dirty="0">
                <a:solidFill>
                  <a:srgbClr val="00AF50"/>
                </a:solidFill>
                <a:latin typeface="Times New Roman"/>
                <a:cs typeface="Times New Roman"/>
              </a:rPr>
              <a:t>ti</a:t>
            </a:r>
            <a:r>
              <a:rPr sz="1235" b="1" dirty="0">
                <a:solidFill>
                  <a:srgbClr val="00AF50"/>
                </a:solidFill>
                <a:latin typeface="Times New Roman"/>
                <a:cs typeface="Times New Roman"/>
              </a:rPr>
              <a:t>ons</a:t>
            </a:r>
            <a:r>
              <a:rPr sz="1235" b="1" spc="4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235" b="1" spc="9" dirty="0">
                <a:solidFill>
                  <a:srgbClr val="00AF50"/>
                </a:solidFill>
                <a:latin typeface="Times New Roman"/>
                <a:cs typeface="Times New Roman"/>
              </a:rPr>
              <a:t>f</a:t>
            </a:r>
            <a:r>
              <a:rPr sz="1235" b="1" dirty="0">
                <a:solidFill>
                  <a:srgbClr val="00AF50"/>
                </a:solidFill>
                <a:latin typeface="Times New Roman"/>
                <a:cs typeface="Times New Roman"/>
              </a:rPr>
              <a:t>or</a:t>
            </a:r>
            <a:r>
              <a:rPr sz="1235" b="1" spc="4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235" b="1" spc="-18" dirty="0">
                <a:solidFill>
                  <a:srgbClr val="00AF50"/>
                </a:solidFill>
                <a:latin typeface="Times New Roman"/>
                <a:cs typeface="Times New Roman"/>
              </a:rPr>
              <a:t>F</a:t>
            </a:r>
            <a:r>
              <a:rPr sz="1235" b="1" dirty="0">
                <a:solidFill>
                  <a:srgbClr val="00AF50"/>
                </a:solidFill>
                <a:latin typeface="Times New Roman"/>
                <a:cs typeface="Times New Roman"/>
              </a:rPr>
              <a:t>ac</a:t>
            </a:r>
            <a:r>
              <a:rPr sz="1235" b="1" spc="-13" dirty="0">
                <a:solidFill>
                  <a:srgbClr val="00AF50"/>
                </a:solidFill>
                <a:latin typeface="Times New Roman"/>
                <a:cs typeface="Times New Roman"/>
              </a:rPr>
              <a:t>i</a:t>
            </a:r>
            <a:r>
              <a:rPr sz="1235" b="1" spc="4" dirty="0">
                <a:solidFill>
                  <a:srgbClr val="00AF50"/>
                </a:solidFill>
                <a:latin typeface="Times New Roman"/>
                <a:cs typeface="Times New Roman"/>
              </a:rPr>
              <a:t>l</a:t>
            </a:r>
            <a:r>
              <a:rPr sz="1235" b="1" spc="-9" dirty="0">
                <a:solidFill>
                  <a:srgbClr val="00AF50"/>
                </a:solidFill>
                <a:latin typeface="Times New Roman"/>
                <a:cs typeface="Times New Roman"/>
              </a:rPr>
              <a:t>it</a:t>
            </a:r>
            <a:r>
              <a:rPr sz="1235" b="1" dirty="0">
                <a:solidFill>
                  <a:srgbClr val="00AF50"/>
                </a:solidFill>
                <a:latin typeface="Times New Roman"/>
                <a:cs typeface="Times New Roman"/>
              </a:rPr>
              <a:t>a</a:t>
            </a:r>
            <a:r>
              <a:rPr sz="1235" b="1" spc="-9" dirty="0">
                <a:solidFill>
                  <a:srgbClr val="00AF50"/>
                </a:solidFill>
                <a:latin typeface="Times New Roman"/>
                <a:cs typeface="Times New Roman"/>
              </a:rPr>
              <a:t>t</a:t>
            </a:r>
            <a:r>
              <a:rPr sz="1235" b="1" dirty="0">
                <a:solidFill>
                  <a:srgbClr val="00AF50"/>
                </a:solidFill>
                <a:latin typeface="Times New Roman"/>
                <a:cs typeface="Times New Roman"/>
              </a:rPr>
              <a:t>or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632662" y="2831390"/>
            <a:ext cx="2091018" cy="12326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 marR="1391284" algn="just"/>
            <a:r>
              <a:rPr sz="1059" b="1" spc="4" dirty="0">
                <a:latin typeface="Times New Roman"/>
                <a:cs typeface="Times New Roman"/>
              </a:rPr>
              <a:t>Me</a:t>
            </a:r>
            <a:r>
              <a:rPr sz="1059" b="1" spc="-9" dirty="0">
                <a:latin typeface="Times New Roman"/>
                <a:cs typeface="Times New Roman"/>
              </a:rPr>
              <a:t>ss</a:t>
            </a:r>
            <a:r>
              <a:rPr sz="1059" b="1" dirty="0">
                <a:latin typeface="Times New Roman"/>
                <a:cs typeface="Times New Roman"/>
              </a:rPr>
              <a:t>age</a:t>
            </a:r>
            <a:r>
              <a:rPr sz="1059" b="1" spc="4" dirty="0">
                <a:latin typeface="Times New Roman"/>
                <a:cs typeface="Times New Roman"/>
              </a:rPr>
              <a:t> </a:t>
            </a:r>
            <a:r>
              <a:rPr sz="1059" b="1" dirty="0">
                <a:latin typeface="Times New Roman"/>
                <a:cs typeface="Times New Roman"/>
              </a:rPr>
              <a:t>3</a:t>
            </a:r>
            <a:r>
              <a:rPr sz="1059" b="1" spc="4" dirty="0">
                <a:latin typeface="Times New Roman"/>
                <a:cs typeface="Times New Roman"/>
              </a:rPr>
              <a:t> </a:t>
            </a:r>
            <a:r>
              <a:rPr sz="1059" b="1" dirty="0">
                <a:latin typeface="Times New Roman"/>
                <a:cs typeface="Times New Roman"/>
              </a:rPr>
              <a:t>–</a:t>
            </a:r>
            <a:endParaRPr sz="1059">
              <a:latin typeface="Times New Roman"/>
              <a:cs typeface="Times New Roman"/>
            </a:endParaRPr>
          </a:p>
          <a:p>
            <a:pPr>
              <a:lnSpc>
                <a:spcPts val="529"/>
              </a:lnSpc>
              <a:spcBef>
                <a:spcPts val="2"/>
              </a:spcBef>
            </a:pPr>
            <a:endParaRPr sz="529"/>
          </a:p>
          <a:p>
            <a:pPr marL="11206" marR="11206" algn="just">
              <a:lnSpc>
                <a:spcPts val="1235"/>
              </a:lnSpc>
            </a:pPr>
            <a:r>
              <a:rPr sz="1059" spc="-26" dirty="0">
                <a:latin typeface="Times New Roman"/>
                <a:cs typeface="Times New Roman"/>
              </a:rPr>
              <a:t>G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t</a:t>
            </a:r>
            <a:r>
              <a:rPr sz="1059" spc="35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the</a:t>
            </a:r>
            <a:r>
              <a:rPr sz="1059" spc="35" dirty="0">
                <a:latin typeface="Times New Roman"/>
                <a:cs typeface="Times New Roman"/>
              </a:rPr>
              <a:t> </a:t>
            </a:r>
            <a:r>
              <a:rPr sz="1059" spc="4" dirty="0">
                <a:latin typeface="Times New Roman"/>
                <a:cs typeface="Times New Roman"/>
              </a:rPr>
              <a:t>c</a:t>
            </a:r>
            <a:r>
              <a:rPr sz="1059" dirty="0">
                <a:latin typeface="Times New Roman"/>
                <a:cs typeface="Times New Roman"/>
              </a:rPr>
              <a:t>h</a:t>
            </a:r>
            <a:r>
              <a:rPr sz="1059" spc="-13" dirty="0">
                <a:latin typeface="Times New Roman"/>
                <a:cs typeface="Times New Roman"/>
              </a:rPr>
              <a:t>i</a:t>
            </a:r>
            <a:r>
              <a:rPr sz="1059" dirty="0">
                <a:latin typeface="Times New Roman"/>
                <a:cs typeface="Times New Roman"/>
              </a:rPr>
              <a:t>ldr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n</a:t>
            </a:r>
            <a:r>
              <a:rPr sz="1059" spc="13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to</a:t>
            </a:r>
            <a:r>
              <a:rPr sz="1059" spc="31" dirty="0">
                <a:latin typeface="Times New Roman"/>
                <a:cs typeface="Times New Roman"/>
              </a:rPr>
              <a:t> </a:t>
            </a:r>
            <a:r>
              <a:rPr sz="1059" spc="-9" dirty="0">
                <a:latin typeface="Times New Roman"/>
                <a:cs typeface="Times New Roman"/>
              </a:rPr>
              <a:t>s</a:t>
            </a:r>
            <a:r>
              <a:rPr sz="1059" spc="4" dirty="0">
                <a:latin typeface="Times New Roman"/>
                <a:cs typeface="Times New Roman"/>
              </a:rPr>
              <a:t>a</a:t>
            </a:r>
            <a:r>
              <a:rPr sz="1059" dirty="0">
                <a:latin typeface="Times New Roman"/>
                <a:cs typeface="Times New Roman"/>
              </a:rPr>
              <a:t>y</a:t>
            </a:r>
            <a:r>
              <a:rPr sz="1059" spc="-4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to</a:t>
            </a:r>
            <a:r>
              <a:rPr sz="1059" spc="-22" dirty="0">
                <a:latin typeface="Times New Roman"/>
                <a:cs typeface="Times New Roman"/>
              </a:rPr>
              <a:t>g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th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spc="13" dirty="0">
                <a:latin typeface="Times New Roman"/>
                <a:cs typeface="Times New Roman"/>
              </a:rPr>
              <a:t>r</a:t>
            </a:r>
            <a:r>
              <a:rPr sz="1059" dirty="0">
                <a:latin typeface="Times New Roman"/>
                <a:cs typeface="Times New Roman"/>
              </a:rPr>
              <a:t>: </a:t>
            </a:r>
            <a:r>
              <a:rPr sz="1059" spc="66" dirty="0">
                <a:latin typeface="Times New Roman"/>
                <a:cs typeface="Times New Roman"/>
              </a:rPr>
              <a:t> </a:t>
            </a:r>
            <a:r>
              <a:rPr sz="1059" b="1" i="1" dirty="0">
                <a:latin typeface="Times New Roman"/>
                <a:cs typeface="Times New Roman"/>
              </a:rPr>
              <a:t>“</a:t>
            </a:r>
            <a:r>
              <a:rPr sz="1059" b="1" i="1" spc="-9" dirty="0">
                <a:latin typeface="Times New Roman"/>
                <a:cs typeface="Times New Roman"/>
              </a:rPr>
              <a:t>M</a:t>
            </a:r>
            <a:r>
              <a:rPr sz="1059" b="1" i="1" dirty="0">
                <a:latin typeface="Times New Roman"/>
                <a:cs typeface="Times New Roman"/>
              </a:rPr>
              <a:t>y body</a:t>
            </a:r>
            <a:r>
              <a:rPr sz="1059" b="1" i="1" spc="4" dirty="0">
                <a:latin typeface="Times New Roman"/>
                <a:cs typeface="Times New Roman"/>
              </a:rPr>
              <a:t> </a:t>
            </a:r>
            <a:r>
              <a:rPr sz="1059" b="1" i="1" dirty="0">
                <a:latin typeface="Times New Roman"/>
                <a:cs typeface="Times New Roman"/>
              </a:rPr>
              <a:t>b</a:t>
            </a:r>
            <a:r>
              <a:rPr sz="1059" b="1" i="1" spc="4" dirty="0">
                <a:latin typeface="Times New Roman"/>
                <a:cs typeface="Times New Roman"/>
              </a:rPr>
              <a:t>e</a:t>
            </a:r>
            <a:r>
              <a:rPr sz="1059" b="1" i="1" dirty="0">
                <a:latin typeface="Times New Roman"/>
                <a:cs typeface="Times New Roman"/>
              </a:rPr>
              <a:t>lo</a:t>
            </a:r>
            <a:r>
              <a:rPr sz="1059" b="1" i="1" spc="-9" dirty="0">
                <a:latin typeface="Times New Roman"/>
                <a:cs typeface="Times New Roman"/>
              </a:rPr>
              <a:t>n</a:t>
            </a:r>
            <a:r>
              <a:rPr sz="1059" b="1" i="1" spc="4" dirty="0">
                <a:latin typeface="Times New Roman"/>
                <a:cs typeface="Times New Roman"/>
              </a:rPr>
              <a:t>g</a:t>
            </a:r>
            <a:r>
              <a:rPr sz="1059" b="1" i="1" dirty="0">
                <a:latin typeface="Times New Roman"/>
                <a:cs typeface="Times New Roman"/>
              </a:rPr>
              <a:t>s</a:t>
            </a:r>
            <a:r>
              <a:rPr sz="1059" b="1" i="1" spc="-9" dirty="0">
                <a:latin typeface="Times New Roman"/>
                <a:cs typeface="Times New Roman"/>
              </a:rPr>
              <a:t> </a:t>
            </a:r>
            <a:r>
              <a:rPr sz="1059" b="1" i="1" dirty="0">
                <a:latin typeface="Times New Roman"/>
                <a:cs typeface="Times New Roman"/>
              </a:rPr>
              <a:t>to</a:t>
            </a:r>
            <a:r>
              <a:rPr sz="1059" b="1" i="1" spc="-22" dirty="0">
                <a:latin typeface="Times New Roman"/>
                <a:cs typeface="Times New Roman"/>
              </a:rPr>
              <a:t> </a:t>
            </a:r>
            <a:r>
              <a:rPr sz="1059" b="1" i="1" spc="22" dirty="0">
                <a:latin typeface="Times New Roman"/>
                <a:cs typeface="Times New Roman"/>
              </a:rPr>
              <a:t>m</a:t>
            </a:r>
            <a:r>
              <a:rPr sz="1059" b="1" i="1" spc="4" dirty="0">
                <a:latin typeface="Times New Roman"/>
                <a:cs typeface="Times New Roman"/>
              </a:rPr>
              <a:t>e</a:t>
            </a:r>
            <a:r>
              <a:rPr sz="1059" b="1" i="1" dirty="0">
                <a:latin typeface="Times New Roman"/>
                <a:cs typeface="Times New Roman"/>
              </a:rPr>
              <a:t>.”</a:t>
            </a:r>
            <a:endParaRPr sz="1059">
              <a:latin typeface="Times New Roman"/>
              <a:cs typeface="Times New Roman"/>
            </a:endParaRPr>
          </a:p>
          <a:p>
            <a:pPr>
              <a:lnSpc>
                <a:spcPts val="485"/>
              </a:lnSpc>
              <a:spcBef>
                <a:spcPts val="23"/>
              </a:spcBef>
            </a:pPr>
            <a:endParaRPr sz="485"/>
          </a:p>
          <a:p>
            <a:pPr marL="11206" marR="11206" algn="just">
              <a:lnSpc>
                <a:spcPts val="1218"/>
              </a:lnSpc>
            </a:pPr>
            <a:r>
              <a:rPr sz="1059" spc="-9" dirty="0">
                <a:latin typeface="Times New Roman"/>
                <a:cs typeface="Times New Roman"/>
              </a:rPr>
              <a:t>S</a:t>
            </a:r>
            <a:r>
              <a:rPr sz="1059" spc="22" dirty="0">
                <a:latin typeface="Times New Roman"/>
                <a:cs typeface="Times New Roman"/>
              </a:rPr>
              <a:t>a</a:t>
            </a:r>
            <a:r>
              <a:rPr sz="1059" dirty="0">
                <a:latin typeface="Times New Roman"/>
                <a:cs typeface="Times New Roman"/>
              </a:rPr>
              <a:t>y </a:t>
            </a:r>
            <a:r>
              <a:rPr sz="1059" spc="31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to </a:t>
            </a:r>
            <a:r>
              <a:rPr sz="1059" spc="66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the </a:t>
            </a:r>
            <a:r>
              <a:rPr sz="1059" spc="75" dirty="0">
                <a:latin typeface="Times New Roman"/>
                <a:cs typeface="Times New Roman"/>
              </a:rPr>
              <a:t> </a:t>
            </a:r>
            <a:r>
              <a:rPr sz="1059" spc="4" dirty="0">
                <a:latin typeface="Times New Roman"/>
                <a:cs typeface="Times New Roman"/>
              </a:rPr>
              <a:t>c</a:t>
            </a:r>
            <a:r>
              <a:rPr sz="1059" dirty="0">
                <a:latin typeface="Times New Roman"/>
                <a:cs typeface="Times New Roman"/>
              </a:rPr>
              <a:t>hildr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n </a:t>
            </a:r>
            <a:r>
              <a:rPr sz="1059" spc="66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th</a:t>
            </a:r>
            <a:r>
              <a:rPr sz="1059" spc="4" dirty="0">
                <a:latin typeface="Times New Roman"/>
                <a:cs typeface="Times New Roman"/>
              </a:rPr>
              <a:t>a</a:t>
            </a:r>
            <a:r>
              <a:rPr sz="1059" dirty="0">
                <a:latin typeface="Times New Roman"/>
                <a:cs typeface="Times New Roman"/>
              </a:rPr>
              <a:t>t </a:t>
            </a:r>
            <a:r>
              <a:rPr sz="1059" spc="71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</a:t>
            </a:r>
            <a:r>
              <a:rPr sz="1059" spc="-22" dirty="0">
                <a:latin typeface="Times New Roman"/>
                <a:cs typeface="Times New Roman"/>
              </a:rPr>
              <a:t>h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re </a:t>
            </a:r>
            <a:r>
              <a:rPr sz="1059" spc="75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is </a:t>
            </a:r>
            <a:r>
              <a:rPr sz="1059" spc="62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a diff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r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n</a:t>
            </a:r>
            <a:r>
              <a:rPr sz="1059" spc="-13" dirty="0">
                <a:latin typeface="Times New Roman"/>
                <a:cs typeface="Times New Roman"/>
              </a:rPr>
              <a:t>c</a:t>
            </a:r>
            <a:r>
              <a:rPr sz="1059" dirty="0">
                <a:latin typeface="Times New Roman"/>
                <a:cs typeface="Times New Roman"/>
              </a:rPr>
              <a:t>e </a:t>
            </a:r>
            <a:r>
              <a:rPr sz="1059" spc="88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b</a:t>
            </a:r>
            <a:r>
              <a:rPr sz="1059" spc="-13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t</a:t>
            </a:r>
            <a:r>
              <a:rPr sz="1059" spc="-9" dirty="0">
                <a:latin typeface="Times New Roman"/>
                <a:cs typeface="Times New Roman"/>
              </a:rPr>
              <a:t>w</a:t>
            </a:r>
            <a:r>
              <a:rPr sz="1059" spc="4" dirty="0">
                <a:latin typeface="Times New Roman"/>
                <a:cs typeface="Times New Roman"/>
              </a:rPr>
              <a:t>ee</a:t>
            </a:r>
            <a:r>
              <a:rPr sz="1059" dirty="0">
                <a:latin typeface="Times New Roman"/>
                <a:cs typeface="Times New Roman"/>
              </a:rPr>
              <a:t>n </a:t>
            </a:r>
            <a:r>
              <a:rPr sz="1059" spc="84" dirty="0">
                <a:latin typeface="Times New Roman"/>
                <a:cs typeface="Times New Roman"/>
              </a:rPr>
              <a:t> </a:t>
            </a:r>
            <a:r>
              <a:rPr sz="1059" spc="-22" dirty="0">
                <a:latin typeface="Times New Roman"/>
                <a:cs typeface="Times New Roman"/>
              </a:rPr>
              <a:t>g</a:t>
            </a:r>
            <a:r>
              <a:rPr sz="1059" dirty="0">
                <a:latin typeface="Times New Roman"/>
                <a:cs typeface="Times New Roman"/>
              </a:rPr>
              <a:t>ood </a:t>
            </a:r>
            <a:r>
              <a:rPr sz="1059" spc="84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tou</a:t>
            </a:r>
            <a:r>
              <a:rPr sz="1059" spc="4" dirty="0">
                <a:latin typeface="Times New Roman"/>
                <a:cs typeface="Times New Roman"/>
              </a:rPr>
              <a:t>c</a:t>
            </a:r>
            <a:r>
              <a:rPr sz="1059" dirty="0">
                <a:latin typeface="Times New Roman"/>
                <a:cs typeface="Times New Roman"/>
              </a:rPr>
              <a:t>h </a:t>
            </a:r>
            <a:r>
              <a:rPr sz="1059" spc="84" dirty="0">
                <a:latin typeface="Times New Roman"/>
                <a:cs typeface="Times New Roman"/>
              </a:rPr>
              <a:t> </a:t>
            </a:r>
            <a:r>
              <a:rPr sz="1059" spc="4" dirty="0">
                <a:latin typeface="Times New Roman"/>
                <a:cs typeface="Times New Roman"/>
              </a:rPr>
              <a:t>a</a:t>
            </a:r>
            <a:r>
              <a:rPr sz="1059" dirty="0">
                <a:latin typeface="Times New Roman"/>
                <a:cs typeface="Times New Roman"/>
              </a:rPr>
              <a:t>nd b</a:t>
            </a:r>
            <a:r>
              <a:rPr sz="1059" spc="4" dirty="0">
                <a:latin typeface="Times New Roman"/>
                <a:cs typeface="Times New Roman"/>
              </a:rPr>
              <a:t>a</a:t>
            </a:r>
            <a:r>
              <a:rPr sz="1059" dirty="0">
                <a:latin typeface="Times New Roman"/>
                <a:cs typeface="Times New Roman"/>
              </a:rPr>
              <a:t>d </a:t>
            </a:r>
            <a:r>
              <a:rPr sz="1059" spc="-40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tou</a:t>
            </a:r>
            <a:r>
              <a:rPr sz="1059" spc="4" dirty="0">
                <a:latin typeface="Times New Roman"/>
                <a:cs typeface="Times New Roman"/>
              </a:rPr>
              <a:t>c</a:t>
            </a:r>
            <a:r>
              <a:rPr sz="1059" dirty="0">
                <a:latin typeface="Times New Roman"/>
                <a:cs typeface="Times New Roman"/>
              </a:rPr>
              <a:t>h </a:t>
            </a:r>
            <a:r>
              <a:rPr sz="1059" spc="-40" dirty="0">
                <a:latin typeface="Times New Roman"/>
                <a:cs typeface="Times New Roman"/>
              </a:rPr>
              <a:t> </a:t>
            </a:r>
            <a:r>
              <a:rPr sz="1059" spc="-9" dirty="0">
                <a:latin typeface="Times New Roman"/>
                <a:cs typeface="Times New Roman"/>
              </a:rPr>
              <a:t>w</a:t>
            </a:r>
            <a:r>
              <a:rPr sz="1059" dirty="0">
                <a:latin typeface="Times New Roman"/>
                <a:cs typeface="Times New Roman"/>
              </a:rPr>
              <a:t>hi</a:t>
            </a:r>
            <a:r>
              <a:rPr sz="1059" spc="4" dirty="0">
                <a:latin typeface="Times New Roman"/>
                <a:cs typeface="Times New Roman"/>
              </a:rPr>
              <a:t>c</a:t>
            </a:r>
            <a:r>
              <a:rPr sz="1059" dirty="0">
                <a:latin typeface="Times New Roman"/>
                <a:cs typeface="Times New Roman"/>
              </a:rPr>
              <a:t>h </a:t>
            </a:r>
            <a:r>
              <a:rPr sz="1059" spc="-40" dirty="0">
                <a:latin typeface="Times New Roman"/>
                <a:cs typeface="Times New Roman"/>
              </a:rPr>
              <a:t> </a:t>
            </a:r>
            <a:r>
              <a:rPr sz="1059" spc="-9" dirty="0">
                <a:latin typeface="Times New Roman"/>
                <a:cs typeface="Times New Roman"/>
              </a:rPr>
              <a:t>w</a:t>
            </a:r>
            <a:r>
              <a:rPr sz="1059" dirty="0">
                <a:latin typeface="Times New Roman"/>
                <a:cs typeface="Times New Roman"/>
              </a:rPr>
              <a:t>e </a:t>
            </a:r>
            <a:r>
              <a:rPr sz="1059" spc="-31" dirty="0">
                <a:latin typeface="Times New Roman"/>
                <a:cs typeface="Times New Roman"/>
              </a:rPr>
              <a:t> </a:t>
            </a:r>
            <a:r>
              <a:rPr sz="1059" spc="-9" dirty="0">
                <a:latin typeface="Times New Roman"/>
                <a:cs typeface="Times New Roman"/>
              </a:rPr>
              <a:t>w</a:t>
            </a:r>
            <a:r>
              <a:rPr sz="1059" spc="-13" dirty="0">
                <a:latin typeface="Times New Roman"/>
                <a:cs typeface="Times New Roman"/>
              </a:rPr>
              <a:t>i</a:t>
            </a:r>
            <a:r>
              <a:rPr sz="1059" dirty="0">
                <a:latin typeface="Times New Roman"/>
                <a:cs typeface="Times New Roman"/>
              </a:rPr>
              <a:t>ll </a:t>
            </a:r>
            <a:r>
              <a:rPr sz="1059" spc="-35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look </a:t>
            </a:r>
            <a:r>
              <a:rPr sz="1059" spc="-40" dirty="0">
                <a:latin typeface="Times New Roman"/>
                <a:cs typeface="Times New Roman"/>
              </a:rPr>
              <a:t> </a:t>
            </a:r>
            <a:r>
              <a:rPr sz="1059" spc="-13" dirty="0">
                <a:latin typeface="Times New Roman"/>
                <a:cs typeface="Times New Roman"/>
              </a:rPr>
              <a:t>a</a:t>
            </a:r>
            <a:r>
              <a:rPr sz="1059" dirty="0">
                <a:latin typeface="Times New Roman"/>
                <a:cs typeface="Times New Roman"/>
              </a:rPr>
              <a:t>t </a:t>
            </a:r>
            <a:r>
              <a:rPr sz="1059" spc="-35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in more</a:t>
            </a:r>
            <a:r>
              <a:rPr sz="1059" spc="4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d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spc="-13" dirty="0">
                <a:latin typeface="Times New Roman"/>
                <a:cs typeface="Times New Roman"/>
              </a:rPr>
              <a:t>t</a:t>
            </a:r>
            <a:r>
              <a:rPr sz="1059" spc="4" dirty="0">
                <a:latin typeface="Times New Roman"/>
                <a:cs typeface="Times New Roman"/>
              </a:rPr>
              <a:t>a</a:t>
            </a:r>
            <a:r>
              <a:rPr sz="1059" dirty="0">
                <a:latin typeface="Times New Roman"/>
                <a:cs typeface="Times New Roman"/>
              </a:rPr>
              <a:t>il on</a:t>
            </a:r>
            <a:r>
              <a:rPr sz="1059" spc="-22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the</a:t>
            </a:r>
            <a:r>
              <a:rPr sz="1059" spc="4" dirty="0">
                <a:latin typeface="Times New Roman"/>
                <a:cs typeface="Times New Roman"/>
              </a:rPr>
              <a:t> </a:t>
            </a:r>
            <a:r>
              <a:rPr sz="1059" spc="-22" dirty="0">
                <a:latin typeface="Times New Roman"/>
                <a:cs typeface="Times New Roman"/>
              </a:rPr>
              <a:t>n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xt p</a:t>
            </a:r>
            <a:r>
              <a:rPr sz="1059" spc="4" dirty="0">
                <a:latin typeface="Times New Roman"/>
                <a:cs typeface="Times New Roman"/>
              </a:rPr>
              <a:t>a</a:t>
            </a:r>
            <a:r>
              <a:rPr sz="1059" spc="-22" dirty="0">
                <a:latin typeface="Times New Roman"/>
                <a:cs typeface="Times New Roman"/>
              </a:rPr>
              <a:t>g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.</a:t>
            </a:r>
            <a:endParaRPr sz="1059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32663" y="4203550"/>
            <a:ext cx="2088216" cy="9233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1059" b="1" spc="4" dirty="0">
                <a:latin typeface="Times New Roman"/>
                <a:cs typeface="Times New Roman"/>
              </a:rPr>
              <a:t>Me</a:t>
            </a:r>
            <a:r>
              <a:rPr sz="1059" b="1" spc="-9" dirty="0">
                <a:latin typeface="Times New Roman"/>
                <a:cs typeface="Times New Roman"/>
              </a:rPr>
              <a:t>ss</a:t>
            </a:r>
            <a:r>
              <a:rPr sz="1059" b="1" dirty="0">
                <a:latin typeface="Times New Roman"/>
                <a:cs typeface="Times New Roman"/>
              </a:rPr>
              <a:t>age</a:t>
            </a:r>
            <a:r>
              <a:rPr sz="1059" b="1" spc="4" dirty="0">
                <a:latin typeface="Times New Roman"/>
                <a:cs typeface="Times New Roman"/>
              </a:rPr>
              <a:t> </a:t>
            </a:r>
            <a:r>
              <a:rPr sz="1059" b="1" dirty="0">
                <a:latin typeface="Times New Roman"/>
                <a:cs typeface="Times New Roman"/>
              </a:rPr>
              <a:t>4</a:t>
            </a:r>
            <a:r>
              <a:rPr sz="1059" b="1" spc="4" dirty="0">
                <a:latin typeface="Times New Roman"/>
                <a:cs typeface="Times New Roman"/>
              </a:rPr>
              <a:t> </a:t>
            </a:r>
            <a:r>
              <a:rPr sz="1059" b="1" dirty="0">
                <a:latin typeface="Times New Roman"/>
                <a:cs typeface="Times New Roman"/>
              </a:rPr>
              <a:t>-</a:t>
            </a:r>
            <a:endParaRPr sz="1059" dirty="0">
              <a:latin typeface="Times New Roman"/>
              <a:cs typeface="Times New Roman"/>
            </a:endParaRPr>
          </a:p>
          <a:p>
            <a:pPr>
              <a:lnSpc>
                <a:spcPts val="441"/>
              </a:lnSpc>
              <a:spcBef>
                <a:spcPts val="19"/>
              </a:spcBef>
            </a:pPr>
            <a:endParaRPr sz="441" dirty="0"/>
          </a:p>
          <a:p>
            <a:pPr marL="11206"/>
            <a:r>
              <a:rPr sz="1059" spc="-26" dirty="0">
                <a:latin typeface="Times New Roman"/>
                <a:cs typeface="Times New Roman"/>
              </a:rPr>
              <a:t>G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t the</a:t>
            </a:r>
            <a:r>
              <a:rPr sz="1059" spc="4" dirty="0">
                <a:latin typeface="Times New Roman"/>
                <a:cs typeface="Times New Roman"/>
              </a:rPr>
              <a:t> c</a:t>
            </a:r>
            <a:r>
              <a:rPr sz="1059" dirty="0">
                <a:latin typeface="Times New Roman"/>
                <a:cs typeface="Times New Roman"/>
              </a:rPr>
              <a:t>hildr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n</a:t>
            </a:r>
            <a:r>
              <a:rPr sz="1059" spc="-22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to </a:t>
            </a:r>
            <a:r>
              <a:rPr sz="1059" spc="-9" dirty="0">
                <a:latin typeface="Times New Roman"/>
                <a:cs typeface="Times New Roman"/>
              </a:rPr>
              <a:t>s</a:t>
            </a:r>
            <a:r>
              <a:rPr sz="1059" spc="4" dirty="0">
                <a:latin typeface="Times New Roman"/>
                <a:cs typeface="Times New Roman"/>
              </a:rPr>
              <a:t>a</a:t>
            </a:r>
            <a:r>
              <a:rPr sz="1059" dirty="0">
                <a:latin typeface="Times New Roman"/>
                <a:cs typeface="Times New Roman"/>
              </a:rPr>
              <a:t>y</a:t>
            </a:r>
            <a:r>
              <a:rPr sz="1059" spc="-35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</a:t>
            </a:r>
            <a:r>
              <a:rPr sz="1059" spc="13" dirty="0">
                <a:latin typeface="Times New Roman"/>
                <a:cs typeface="Times New Roman"/>
              </a:rPr>
              <a:t>o</a:t>
            </a:r>
            <a:r>
              <a:rPr sz="1059" spc="-22" dirty="0">
                <a:latin typeface="Times New Roman"/>
                <a:cs typeface="Times New Roman"/>
              </a:rPr>
              <a:t>g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th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r:</a:t>
            </a:r>
          </a:p>
          <a:p>
            <a:pPr marL="11206">
              <a:lnSpc>
                <a:spcPts val="1235"/>
              </a:lnSpc>
            </a:pPr>
            <a:r>
              <a:rPr sz="1059" b="1" i="1" dirty="0">
                <a:latin typeface="Times New Roman"/>
                <a:cs typeface="Times New Roman"/>
              </a:rPr>
              <a:t>“I</a:t>
            </a:r>
            <a:r>
              <a:rPr sz="1059" b="1" i="1" spc="-9" dirty="0">
                <a:latin typeface="Times New Roman"/>
                <a:cs typeface="Times New Roman"/>
              </a:rPr>
              <a:t> </a:t>
            </a:r>
            <a:r>
              <a:rPr sz="1059" b="1" i="1" spc="4" dirty="0">
                <a:latin typeface="Times New Roman"/>
                <a:cs typeface="Times New Roman"/>
              </a:rPr>
              <a:t>c</a:t>
            </a:r>
            <a:r>
              <a:rPr sz="1059" b="1" i="1" dirty="0">
                <a:latin typeface="Times New Roman"/>
                <a:cs typeface="Times New Roman"/>
              </a:rPr>
              <a:t>an</a:t>
            </a:r>
            <a:r>
              <a:rPr sz="1059" b="1" i="1" spc="-9" dirty="0">
                <a:latin typeface="Times New Roman"/>
                <a:cs typeface="Times New Roman"/>
              </a:rPr>
              <a:t> </a:t>
            </a:r>
            <a:r>
              <a:rPr sz="1059" b="1" i="1" dirty="0">
                <a:latin typeface="Times New Roman"/>
                <a:cs typeface="Times New Roman"/>
              </a:rPr>
              <a:t>g</a:t>
            </a:r>
            <a:r>
              <a:rPr sz="1059" b="1" i="1" spc="4" dirty="0">
                <a:latin typeface="Times New Roman"/>
                <a:cs typeface="Times New Roman"/>
              </a:rPr>
              <a:t>e</a:t>
            </a:r>
            <a:r>
              <a:rPr sz="1059" b="1" i="1" dirty="0">
                <a:latin typeface="Times New Roman"/>
                <a:cs typeface="Times New Roman"/>
              </a:rPr>
              <a:t>t </a:t>
            </a:r>
            <a:r>
              <a:rPr sz="1059" b="1" i="1" spc="-9" dirty="0">
                <a:latin typeface="Times New Roman"/>
                <a:cs typeface="Times New Roman"/>
              </a:rPr>
              <a:t>h</a:t>
            </a:r>
            <a:r>
              <a:rPr sz="1059" b="1" i="1" spc="4" dirty="0">
                <a:latin typeface="Times New Roman"/>
                <a:cs typeface="Times New Roman"/>
              </a:rPr>
              <a:t>e</a:t>
            </a:r>
            <a:r>
              <a:rPr sz="1059" b="1" i="1" dirty="0">
                <a:latin typeface="Times New Roman"/>
                <a:cs typeface="Times New Roman"/>
              </a:rPr>
              <a:t>lp</a:t>
            </a:r>
            <a:r>
              <a:rPr sz="1059" b="1" i="1" spc="-9" dirty="0">
                <a:latin typeface="Times New Roman"/>
                <a:cs typeface="Times New Roman"/>
              </a:rPr>
              <a:t>!!</a:t>
            </a:r>
            <a:r>
              <a:rPr sz="1059" b="1" i="1" spc="-26" dirty="0">
                <a:latin typeface="Times New Roman"/>
                <a:cs typeface="Times New Roman"/>
              </a:rPr>
              <a:t>!</a:t>
            </a:r>
            <a:r>
              <a:rPr sz="1059" b="1" i="1" dirty="0">
                <a:latin typeface="Times New Roman"/>
                <a:cs typeface="Times New Roman"/>
              </a:rPr>
              <a:t>”</a:t>
            </a:r>
            <a:endParaRPr sz="1059" dirty="0">
              <a:latin typeface="Times New Roman"/>
              <a:cs typeface="Times New Roman"/>
            </a:endParaRPr>
          </a:p>
          <a:p>
            <a:pPr>
              <a:lnSpc>
                <a:spcPts val="529"/>
              </a:lnSpc>
              <a:spcBef>
                <a:spcPts val="14"/>
              </a:spcBef>
            </a:pPr>
            <a:endParaRPr sz="529" dirty="0"/>
          </a:p>
          <a:p>
            <a:pPr marL="11206" marR="11206">
              <a:lnSpc>
                <a:spcPts val="1218"/>
              </a:lnSpc>
            </a:pPr>
            <a:r>
              <a:rPr sz="1059" spc="-9" dirty="0">
                <a:latin typeface="Times New Roman"/>
                <a:cs typeface="Times New Roman"/>
              </a:rPr>
              <a:t>As</a:t>
            </a:r>
            <a:r>
              <a:rPr sz="1059" dirty="0">
                <a:latin typeface="Times New Roman"/>
                <a:cs typeface="Times New Roman"/>
              </a:rPr>
              <a:t>k </a:t>
            </a:r>
            <a:r>
              <a:rPr sz="1059" spc="-93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the </a:t>
            </a:r>
            <a:r>
              <a:rPr sz="1059" spc="-84" dirty="0">
                <a:latin typeface="Times New Roman"/>
                <a:cs typeface="Times New Roman"/>
              </a:rPr>
              <a:t> </a:t>
            </a:r>
            <a:r>
              <a:rPr sz="1059" spc="4" dirty="0">
                <a:latin typeface="Times New Roman"/>
                <a:cs typeface="Times New Roman"/>
              </a:rPr>
              <a:t>c</a:t>
            </a:r>
            <a:r>
              <a:rPr sz="1059" dirty="0">
                <a:latin typeface="Times New Roman"/>
                <a:cs typeface="Times New Roman"/>
              </a:rPr>
              <a:t>hildr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n </a:t>
            </a:r>
            <a:r>
              <a:rPr sz="1059" spc="-93" dirty="0">
                <a:latin typeface="Times New Roman"/>
                <a:cs typeface="Times New Roman"/>
              </a:rPr>
              <a:t> </a:t>
            </a:r>
            <a:r>
              <a:rPr sz="1059" spc="-9" dirty="0">
                <a:latin typeface="Times New Roman"/>
                <a:cs typeface="Times New Roman"/>
              </a:rPr>
              <a:t>w</a:t>
            </a:r>
            <a:r>
              <a:rPr sz="1059" dirty="0">
                <a:latin typeface="Times New Roman"/>
                <a:cs typeface="Times New Roman"/>
              </a:rPr>
              <a:t>h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spc="-18" dirty="0">
                <a:latin typeface="Times New Roman"/>
                <a:cs typeface="Times New Roman"/>
              </a:rPr>
              <a:t>r</a:t>
            </a:r>
            <a:r>
              <a:rPr sz="1059" dirty="0">
                <a:latin typeface="Times New Roman"/>
                <a:cs typeface="Times New Roman"/>
              </a:rPr>
              <a:t>e </a:t>
            </a:r>
            <a:r>
              <a:rPr sz="1059" spc="-84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</a:t>
            </a:r>
            <a:r>
              <a:rPr sz="1059" spc="-22" dirty="0">
                <a:latin typeface="Times New Roman"/>
                <a:cs typeface="Times New Roman"/>
              </a:rPr>
              <a:t>h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y </a:t>
            </a:r>
            <a:r>
              <a:rPr sz="1059" spc="-128" dirty="0">
                <a:latin typeface="Times New Roman"/>
                <a:cs typeface="Times New Roman"/>
              </a:rPr>
              <a:t> </a:t>
            </a:r>
            <a:r>
              <a:rPr sz="1059" spc="4" dirty="0">
                <a:latin typeface="Times New Roman"/>
                <a:cs typeface="Times New Roman"/>
              </a:rPr>
              <a:t>ca</a:t>
            </a:r>
            <a:r>
              <a:rPr sz="1059" dirty="0">
                <a:latin typeface="Times New Roman"/>
                <a:cs typeface="Times New Roman"/>
              </a:rPr>
              <a:t>n </a:t>
            </a:r>
            <a:r>
              <a:rPr sz="1059" spc="-75" dirty="0">
                <a:latin typeface="Times New Roman"/>
                <a:cs typeface="Times New Roman"/>
              </a:rPr>
              <a:t> </a:t>
            </a:r>
            <a:r>
              <a:rPr sz="1059" spc="-22" dirty="0">
                <a:latin typeface="Times New Roman"/>
                <a:cs typeface="Times New Roman"/>
              </a:rPr>
              <a:t>g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t h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lp.</a:t>
            </a:r>
          </a:p>
        </p:txBody>
      </p:sp>
      <p:sp>
        <p:nvSpPr>
          <p:cNvPr id="27" name="object 27"/>
          <p:cNvSpPr/>
          <p:nvPr/>
        </p:nvSpPr>
        <p:spPr>
          <a:xfrm>
            <a:off x="4845423" y="5474074"/>
            <a:ext cx="2518522" cy="0"/>
          </a:xfrm>
          <a:custGeom>
            <a:avLst/>
            <a:gdLst/>
            <a:ahLst/>
            <a:cxnLst/>
            <a:rect l="l" t="t" r="r" b="b"/>
            <a:pathLst>
              <a:path w="2854325">
                <a:moveTo>
                  <a:pt x="0" y="0"/>
                </a:moveTo>
                <a:lnTo>
                  <a:pt x="2854325" y="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4865594" y="2309532"/>
            <a:ext cx="0" cy="3144371"/>
          </a:xfrm>
          <a:custGeom>
            <a:avLst/>
            <a:gdLst/>
            <a:ahLst/>
            <a:cxnLst/>
            <a:rect l="l" t="t" r="r" b="b"/>
            <a:pathLst>
              <a:path h="3563620">
                <a:moveTo>
                  <a:pt x="0" y="0"/>
                </a:moveTo>
                <a:lnTo>
                  <a:pt x="0" y="3563620"/>
                </a:lnTo>
              </a:path>
            </a:pathLst>
          </a:custGeom>
          <a:ln w="4699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29" name="object 29"/>
          <p:cNvSpPr/>
          <p:nvPr/>
        </p:nvSpPr>
        <p:spPr>
          <a:xfrm>
            <a:off x="4845423" y="2289362"/>
            <a:ext cx="2518522" cy="0"/>
          </a:xfrm>
          <a:custGeom>
            <a:avLst/>
            <a:gdLst/>
            <a:ahLst/>
            <a:cxnLst/>
            <a:rect l="l" t="t" r="r" b="b"/>
            <a:pathLst>
              <a:path w="2854325">
                <a:moveTo>
                  <a:pt x="0" y="0"/>
                </a:moveTo>
                <a:lnTo>
                  <a:pt x="2854325" y="0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0" name="object 30"/>
          <p:cNvSpPr/>
          <p:nvPr/>
        </p:nvSpPr>
        <p:spPr>
          <a:xfrm>
            <a:off x="7343775" y="2308972"/>
            <a:ext cx="0" cy="3144930"/>
          </a:xfrm>
          <a:custGeom>
            <a:avLst/>
            <a:gdLst/>
            <a:ahLst/>
            <a:cxnLst/>
            <a:rect l="l" t="t" r="r" b="b"/>
            <a:pathLst>
              <a:path h="3564254">
                <a:moveTo>
                  <a:pt x="0" y="0"/>
                </a:moveTo>
                <a:lnTo>
                  <a:pt x="0" y="3564254"/>
                </a:lnTo>
              </a:path>
            </a:pathLst>
          </a:custGeom>
          <a:ln w="4698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4899212" y="5433731"/>
            <a:ext cx="2410946" cy="0"/>
          </a:xfrm>
          <a:custGeom>
            <a:avLst/>
            <a:gdLst/>
            <a:ahLst/>
            <a:cxnLst/>
            <a:rect l="l" t="t" r="r" b="b"/>
            <a:pathLst>
              <a:path w="2732405">
                <a:moveTo>
                  <a:pt x="0" y="0"/>
                </a:moveTo>
                <a:lnTo>
                  <a:pt x="2732405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2" name="object 32"/>
          <p:cNvSpPr/>
          <p:nvPr/>
        </p:nvSpPr>
        <p:spPr>
          <a:xfrm>
            <a:off x="4905934" y="2336427"/>
            <a:ext cx="0" cy="3090582"/>
          </a:xfrm>
          <a:custGeom>
            <a:avLst/>
            <a:gdLst/>
            <a:ahLst/>
            <a:cxnLst/>
            <a:rect l="l" t="t" r="r" b="b"/>
            <a:pathLst>
              <a:path h="3502660">
                <a:moveTo>
                  <a:pt x="0" y="0"/>
                </a:moveTo>
                <a:lnTo>
                  <a:pt x="0" y="3502660"/>
                </a:lnTo>
              </a:path>
            </a:pathLst>
          </a:custGeom>
          <a:ln w="16509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3" name="object 33"/>
          <p:cNvSpPr/>
          <p:nvPr/>
        </p:nvSpPr>
        <p:spPr>
          <a:xfrm>
            <a:off x="4899212" y="2329702"/>
            <a:ext cx="2410946" cy="0"/>
          </a:xfrm>
          <a:custGeom>
            <a:avLst/>
            <a:gdLst/>
            <a:ahLst/>
            <a:cxnLst/>
            <a:rect l="l" t="t" r="r" b="b"/>
            <a:pathLst>
              <a:path w="2732405">
                <a:moveTo>
                  <a:pt x="0" y="0"/>
                </a:moveTo>
                <a:lnTo>
                  <a:pt x="2732405" y="0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4" name="object 34"/>
          <p:cNvSpPr/>
          <p:nvPr/>
        </p:nvSpPr>
        <p:spPr>
          <a:xfrm>
            <a:off x="7303434" y="2335866"/>
            <a:ext cx="0" cy="3091143"/>
          </a:xfrm>
          <a:custGeom>
            <a:avLst/>
            <a:gdLst/>
            <a:ahLst/>
            <a:cxnLst/>
            <a:rect l="l" t="t" r="r" b="b"/>
            <a:pathLst>
              <a:path h="3503295">
                <a:moveTo>
                  <a:pt x="0" y="0"/>
                </a:moveTo>
                <a:lnTo>
                  <a:pt x="0" y="3503295"/>
                </a:lnTo>
              </a:path>
            </a:pathLst>
          </a:custGeom>
          <a:ln w="16510">
            <a:solidFill>
              <a:srgbClr val="61232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88"/>
          </a:p>
        </p:txBody>
      </p:sp>
      <p:sp>
        <p:nvSpPr>
          <p:cNvPr id="35" name="object 35"/>
          <p:cNvSpPr txBox="1"/>
          <p:nvPr/>
        </p:nvSpPr>
        <p:spPr>
          <a:xfrm>
            <a:off x="5805768" y="2405567"/>
            <a:ext cx="599515" cy="1989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06"/>
            <a:r>
              <a:rPr sz="1235" b="1" spc="4" dirty="0">
                <a:solidFill>
                  <a:srgbClr val="006FC0"/>
                </a:solidFill>
                <a:latin typeface="Times New Roman"/>
                <a:cs typeface="Times New Roman"/>
              </a:rPr>
              <a:t>A</a:t>
            </a:r>
            <a:r>
              <a:rPr sz="1235" b="1" dirty="0">
                <a:solidFill>
                  <a:srgbClr val="006FC0"/>
                </a:solidFill>
                <a:latin typeface="Times New Roman"/>
                <a:cs typeface="Times New Roman"/>
              </a:rPr>
              <a:t>n</a:t>
            </a:r>
            <a:r>
              <a:rPr sz="1235" b="1" spc="-22" dirty="0">
                <a:solidFill>
                  <a:srgbClr val="006FC0"/>
                </a:solidFill>
                <a:latin typeface="Times New Roman"/>
                <a:cs typeface="Times New Roman"/>
              </a:rPr>
              <a:t>s</a:t>
            </a:r>
            <a:r>
              <a:rPr sz="1235" b="1" spc="22" dirty="0">
                <a:solidFill>
                  <a:srgbClr val="006FC0"/>
                </a:solidFill>
                <a:latin typeface="Times New Roman"/>
                <a:cs typeface="Times New Roman"/>
              </a:rPr>
              <a:t>w</a:t>
            </a:r>
            <a:r>
              <a:rPr sz="1235" b="1" dirty="0">
                <a:solidFill>
                  <a:srgbClr val="006FC0"/>
                </a:solidFill>
                <a:latin typeface="Times New Roman"/>
                <a:cs typeface="Times New Roman"/>
              </a:rPr>
              <a:t>ers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023260" y="2838226"/>
            <a:ext cx="2161615" cy="109145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12923" marR="178183" indent="-201717">
              <a:lnSpc>
                <a:spcPts val="1235"/>
              </a:lnSpc>
            </a:pPr>
            <a:r>
              <a:rPr sz="1059" b="1" dirty="0">
                <a:latin typeface="Times New Roman"/>
                <a:cs typeface="Times New Roman"/>
              </a:rPr>
              <a:t>1.   </a:t>
            </a:r>
            <a:r>
              <a:rPr sz="1059" b="1" spc="4" dirty="0">
                <a:latin typeface="Times New Roman"/>
                <a:cs typeface="Times New Roman"/>
              </a:rPr>
              <a:t>Me</a:t>
            </a:r>
            <a:r>
              <a:rPr sz="1059" b="1" spc="-9" dirty="0">
                <a:latin typeface="Times New Roman"/>
                <a:cs typeface="Times New Roman"/>
              </a:rPr>
              <a:t>ss</a:t>
            </a:r>
            <a:r>
              <a:rPr sz="1059" b="1" dirty="0">
                <a:latin typeface="Times New Roman"/>
                <a:cs typeface="Times New Roman"/>
              </a:rPr>
              <a:t>age</a:t>
            </a:r>
            <a:r>
              <a:rPr sz="1059" b="1" spc="4" dirty="0">
                <a:latin typeface="Times New Roman"/>
                <a:cs typeface="Times New Roman"/>
              </a:rPr>
              <a:t> </a:t>
            </a:r>
            <a:r>
              <a:rPr sz="1059" b="1" dirty="0">
                <a:latin typeface="Times New Roman"/>
                <a:cs typeface="Times New Roman"/>
              </a:rPr>
              <a:t>3</a:t>
            </a:r>
            <a:r>
              <a:rPr sz="1059" b="1" spc="4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-</a:t>
            </a:r>
            <a:r>
              <a:rPr sz="1059" spc="-18" dirty="0">
                <a:latin typeface="Times New Roman"/>
                <a:cs typeface="Times New Roman"/>
              </a:rPr>
              <a:t> </a:t>
            </a:r>
            <a:r>
              <a:rPr sz="1059" b="1" i="1" spc="-9" dirty="0">
                <a:latin typeface="Times New Roman"/>
                <a:cs typeface="Times New Roman"/>
              </a:rPr>
              <a:t>M</a:t>
            </a:r>
            <a:r>
              <a:rPr sz="1059" b="1" i="1" dirty="0">
                <a:latin typeface="Times New Roman"/>
                <a:cs typeface="Times New Roman"/>
              </a:rPr>
              <a:t>y</a:t>
            </a:r>
            <a:r>
              <a:rPr sz="1059" b="1" i="1" spc="4" dirty="0">
                <a:latin typeface="Times New Roman"/>
                <a:cs typeface="Times New Roman"/>
              </a:rPr>
              <a:t> </a:t>
            </a:r>
            <a:r>
              <a:rPr sz="1059" b="1" i="1" dirty="0">
                <a:latin typeface="Times New Roman"/>
                <a:cs typeface="Times New Roman"/>
              </a:rPr>
              <a:t>body</a:t>
            </a:r>
            <a:r>
              <a:rPr sz="1059" b="1" i="1" spc="4" dirty="0">
                <a:latin typeface="Times New Roman"/>
                <a:cs typeface="Times New Roman"/>
              </a:rPr>
              <a:t> </a:t>
            </a:r>
            <a:r>
              <a:rPr sz="1059" b="1" i="1" dirty="0">
                <a:latin typeface="Times New Roman"/>
                <a:cs typeface="Times New Roman"/>
              </a:rPr>
              <a:t>b</a:t>
            </a:r>
            <a:r>
              <a:rPr sz="1059" b="1" i="1" spc="4" dirty="0">
                <a:latin typeface="Times New Roman"/>
                <a:cs typeface="Times New Roman"/>
              </a:rPr>
              <a:t>e</a:t>
            </a:r>
            <a:r>
              <a:rPr sz="1059" b="1" i="1" dirty="0">
                <a:latin typeface="Times New Roman"/>
                <a:cs typeface="Times New Roman"/>
              </a:rPr>
              <a:t>lo</a:t>
            </a:r>
            <a:r>
              <a:rPr sz="1059" b="1" i="1" spc="-9" dirty="0">
                <a:latin typeface="Times New Roman"/>
                <a:cs typeface="Times New Roman"/>
              </a:rPr>
              <a:t>n</a:t>
            </a:r>
            <a:r>
              <a:rPr sz="1059" b="1" i="1" dirty="0">
                <a:latin typeface="Times New Roman"/>
                <a:cs typeface="Times New Roman"/>
              </a:rPr>
              <a:t>gs</a:t>
            </a:r>
            <a:r>
              <a:rPr sz="1059" b="1" i="1" spc="-9" dirty="0">
                <a:latin typeface="Times New Roman"/>
                <a:cs typeface="Times New Roman"/>
              </a:rPr>
              <a:t> </a:t>
            </a:r>
            <a:r>
              <a:rPr sz="1059" b="1" i="1" dirty="0">
                <a:latin typeface="Times New Roman"/>
                <a:cs typeface="Times New Roman"/>
              </a:rPr>
              <a:t>to </a:t>
            </a:r>
            <a:r>
              <a:rPr sz="1059" b="1" i="1" spc="4" dirty="0">
                <a:latin typeface="Times New Roman"/>
                <a:cs typeface="Times New Roman"/>
              </a:rPr>
              <a:t>me!</a:t>
            </a:r>
            <a:endParaRPr sz="1059" dirty="0">
              <a:latin typeface="Times New Roman"/>
              <a:cs typeface="Times New Roman"/>
            </a:endParaRPr>
          </a:p>
          <a:p>
            <a:pPr marL="11206">
              <a:lnSpc>
                <a:spcPts val="1165"/>
              </a:lnSpc>
            </a:pPr>
            <a:r>
              <a:rPr sz="1059" dirty="0">
                <a:latin typeface="Times New Roman"/>
                <a:cs typeface="Times New Roman"/>
              </a:rPr>
              <a:t>2.   </a:t>
            </a:r>
            <a:r>
              <a:rPr sz="1059" spc="-9" dirty="0">
                <a:latin typeface="Times New Roman"/>
                <a:cs typeface="Times New Roman"/>
              </a:rPr>
              <a:t>N</a:t>
            </a:r>
            <a:r>
              <a:rPr sz="1059" dirty="0">
                <a:latin typeface="Times New Roman"/>
                <a:cs typeface="Times New Roman"/>
              </a:rPr>
              <a:t>o</a:t>
            </a:r>
            <a:r>
              <a:rPr sz="1059" spc="101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one</a:t>
            </a:r>
            <a:r>
              <a:rPr sz="1059" spc="106" dirty="0">
                <a:latin typeface="Times New Roman"/>
                <a:cs typeface="Times New Roman"/>
              </a:rPr>
              <a:t> </a:t>
            </a:r>
            <a:r>
              <a:rPr sz="1059" spc="4" dirty="0">
                <a:latin typeface="Times New Roman"/>
                <a:cs typeface="Times New Roman"/>
              </a:rPr>
              <a:t>ca</a:t>
            </a:r>
            <a:r>
              <a:rPr sz="1059" dirty="0">
                <a:latin typeface="Times New Roman"/>
                <a:cs typeface="Times New Roman"/>
              </a:rPr>
              <a:t>n</a:t>
            </a:r>
            <a:r>
              <a:rPr sz="1059" spc="101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to</a:t>
            </a:r>
            <a:r>
              <a:rPr sz="1059" spc="-22" dirty="0">
                <a:latin typeface="Times New Roman"/>
                <a:cs typeface="Times New Roman"/>
              </a:rPr>
              <a:t>u</a:t>
            </a:r>
            <a:r>
              <a:rPr sz="1059" spc="4" dirty="0">
                <a:latin typeface="Times New Roman"/>
                <a:cs typeface="Times New Roman"/>
              </a:rPr>
              <a:t>c</a:t>
            </a:r>
            <a:r>
              <a:rPr sz="1059" dirty="0">
                <a:latin typeface="Times New Roman"/>
                <a:cs typeface="Times New Roman"/>
              </a:rPr>
              <a:t>h</a:t>
            </a:r>
            <a:r>
              <a:rPr sz="1059" spc="101" dirty="0">
                <a:latin typeface="Times New Roman"/>
                <a:cs typeface="Times New Roman"/>
              </a:rPr>
              <a:t> </a:t>
            </a:r>
            <a:r>
              <a:rPr sz="1059" spc="-35" dirty="0">
                <a:latin typeface="Times New Roman"/>
                <a:cs typeface="Times New Roman"/>
              </a:rPr>
              <a:t>y</a:t>
            </a:r>
            <a:r>
              <a:rPr sz="1059" dirty="0">
                <a:latin typeface="Times New Roman"/>
                <a:cs typeface="Times New Roman"/>
              </a:rPr>
              <a:t>ou</a:t>
            </a:r>
            <a:r>
              <a:rPr sz="1059" spc="119" dirty="0">
                <a:latin typeface="Times New Roman"/>
                <a:cs typeface="Times New Roman"/>
              </a:rPr>
              <a:t> </a:t>
            </a:r>
            <a:r>
              <a:rPr sz="1059" spc="-9" dirty="0">
                <a:latin typeface="Times New Roman"/>
                <a:cs typeface="Times New Roman"/>
              </a:rPr>
              <a:t>w</a:t>
            </a:r>
            <a:r>
              <a:rPr sz="1059" dirty="0">
                <a:latin typeface="Times New Roman"/>
                <a:cs typeface="Times New Roman"/>
              </a:rPr>
              <a:t>ithout</a:t>
            </a:r>
            <a:r>
              <a:rPr sz="1059" spc="124" dirty="0">
                <a:latin typeface="Times New Roman"/>
                <a:cs typeface="Times New Roman"/>
              </a:rPr>
              <a:t> </a:t>
            </a:r>
            <a:r>
              <a:rPr sz="1059" spc="-35" dirty="0">
                <a:latin typeface="Times New Roman"/>
                <a:cs typeface="Times New Roman"/>
              </a:rPr>
              <a:t>y</a:t>
            </a:r>
            <a:r>
              <a:rPr sz="1059" dirty="0">
                <a:latin typeface="Times New Roman"/>
                <a:cs typeface="Times New Roman"/>
              </a:rPr>
              <a:t>ou</a:t>
            </a:r>
          </a:p>
          <a:p>
            <a:pPr marL="212923" marR="11206" algn="just">
              <a:lnSpc>
                <a:spcPts val="1218"/>
              </a:lnSpc>
              <a:spcBef>
                <a:spcPts val="31"/>
              </a:spcBef>
            </a:pPr>
            <a:r>
              <a:rPr sz="1059" spc="4" dirty="0">
                <a:latin typeface="Times New Roman"/>
                <a:cs typeface="Times New Roman"/>
              </a:rPr>
              <a:t>a</a:t>
            </a:r>
            <a:r>
              <a:rPr sz="1059" spc="-22" dirty="0">
                <a:latin typeface="Times New Roman"/>
                <a:cs typeface="Times New Roman"/>
              </a:rPr>
              <a:t>g</a:t>
            </a:r>
            <a:r>
              <a:rPr sz="1059" dirty="0">
                <a:latin typeface="Times New Roman"/>
                <a:cs typeface="Times New Roman"/>
              </a:rPr>
              <a:t>r</a:t>
            </a:r>
            <a:r>
              <a:rPr sz="1059" spc="4" dirty="0">
                <a:latin typeface="Times New Roman"/>
                <a:cs typeface="Times New Roman"/>
              </a:rPr>
              <a:t>ee</a:t>
            </a:r>
            <a:r>
              <a:rPr sz="1059" dirty="0">
                <a:latin typeface="Times New Roman"/>
                <a:cs typeface="Times New Roman"/>
              </a:rPr>
              <a:t>ing </a:t>
            </a:r>
            <a:r>
              <a:rPr sz="1059" spc="-75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to </a:t>
            </a:r>
            <a:r>
              <a:rPr sz="1059" spc="-57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it. </a:t>
            </a:r>
            <a:r>
              <a:rPr sz="1059" spc="-57" dirty="0">
                <a:latin typeface="Times New Roman"/>
                <a:cs typeface="Times New Roman"/>
              </a:rPr>
              <a:t> </a:t>
            </a:r>
            <a:r>
              <a:rPr sz="1059" spc="-9" dirty="0">
                <a:latin typeface="Times New Roman"/>
                <a:cs typeface="Times New Roman"/>
              </a:rPr>
              <a:t>Y</a:t>
            </a:r>
            <a:r>
              <a:rPr sz="1059" dirty="0">
                <a:latin typeface="Times New Roman"/>
                <a:cs typeface="Times New Roman"/>
              </a:rPr>
              <a:t>our </a:t>
            </a:r>
            <a:r>
              <a:rPr sz="1059" spc="-57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body </a:t>
            </a:r>
            <a:r>
              <a:rPr sz="1059" spc="-93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b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longs to</a:t>
            </a:r>
            <a:r>
              <a:rPr sz="1059" spc="13" dirty="0">
                <a:latin typeface="Times New Roman"/>
                <a:cs typeface="Times New Roman"/>
              </a:rPr>
              <a:t> </a:t>
            </a:r>
            <a:r>
              <a:rPr sz="1059" spc="-35" dirty="0">
                <a:latin typeface="Times New Roman"/>
                <a:cs typeface="Times New Roman"/>
              </a:rPr>
              <a:t>y</a:t>
            </a:r>
            <a:r>
              <a:rPr sz="1059" dirty="0">
                <a:latin typeface="Times New Roman"/>
                <a:cs typeface="Times New Roman"/>
              </a:rPr>
              <a:t>ou</a:t>
            </a:r>
            <a:r>
              <a:rPr sz="1059" spc="13" dirty="0">
                <a:latin typeface="Times New Roman"/>
                <a:cs typeface="Times New Roman"/>
              </a:rPr>
              <a:t> </a:t>
            </a:r>
            <a:r>
              <a:rPr sz="1059" spc="4" dirty="0">
                <a:latin typeface="Times New Roman"/>
                <a:cs typeface="Times New Roman"/>
              </a:rPr>
              <a:t>a</a:t>
            </a:r>
            <a:r>
              <a:rPr sz="1059" dirty="0">
                <a:latin typeface="Times New Roman"/>
                <a:cs typeface="Times New Roman"/>
              </a:rPr>
              <a:t>nd no one</a:t>
            </a:r>
            <a:r>
              <a:rPr sz="1059" spc="4" dirty="0">
                <a:latin typeface="Times New Roman"/>
                <a:cs typeface="Times New Roman"/>
              </a:rPr>
              <a:t> ca</a:t>
            </a:r>
            <a:r>
              <a:rPr sz="1059" dirty="0">
                <a:latin typeface="Times New Roman"/>
                <a:cs typeface="Times New Roman"/>
              </a:rPr>
              <a:t>n t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ll</a:t>
            </a:r>
            <a:r>
              <a:rPr sz="1059" spc="18" dirty="0">
                <a:latin typeface="Times New Roman"/>
                <a:cs typeface="Times New Roman"/>
              </a:rPr>
              <a:t> </a:t>
            </a:r>
            <a:r>
              <a:rPr sz="1059" spc="-35" dirty="0">
                <a:latin typeface="Times New Roman"/>
                <a:cs typeface="Times New Roman"/>
              </a:rPr>
              <a:t>y</a:t>
            </a:r>
            <a:r>
              <a:rPr sz="1059" dirty="0">
                <a:latin typeface="Times New Roman"/>
                <a:cs typeface="Times New Roman"/>
              </a:rPr>
              <a:t>ou</a:t>
            </a:r>
            <a:r>
              <a:rPr sz="1059" spc="13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to do </a:t>
            </a:r>
            <a:r>
              <a:rPr sz="1059" spc="-9" dirty="0">
                <a:latin typeface="Times New Roman"/>
                <a:cs typeface="Times New Roman"/>
              </a:rPr>
              <a:t>s</a:t>
            </a:r>
            <a:r>
              <a:rPr sz="1059" dirty="0">
                <a:latin typeface="Times New Roman"/>
                <a:cs typeface="Times New Roman"/>
              </a:rPr>
              <a:t>om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thing </a:t>
            </a:r>
            <a:r>
              <a:rPr sz="1059" spc="49" dirty="0">
                <a:latin typeface="Times New Roman"/>
                <a:cs typeface="Times New Roman"/>
              </a:rPr>
              <a:t> </a:t>
            </a:r>
            <a:r>
              <a:rPr sz="1059" spc="-9" dirty="0">
                <a:latin typeface="Times New Roman"/>
                <a:cs typeface="Times New Roman"/>
              </a:rPr>
              <a:t>w</a:t>
            </a:r>
            <a:r>
              <a:rPr sz="1059" dirty="0">
                <a:latin typeface="Times New Roman"/>
                <a:cs typeface="Times New Roman"/>
              </a:rPr>
              <a:t>ith </a:t>
            </a:r>
            <a:r>
              <a:rPr sz="1059" spc="66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it </a:t>
            </a:r>
            <a:r>
              <a:rPr sz="1059" spc="57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th</a:t>
            </a:r>
            <a:r>
              <a:rPr sz="1059" spc="-13" dirty="0">
                <a:latin typeface="Times New Roman"/>
                <a:cs typeface="Times New Roman"/>
              </a:rPr>
              <a:t>a</a:t>
            </a:r>
            <a:r>
              <a:rPr sz="1059" dirty="0">
                <a:latin typeface="Times New Roman"/>
                <a:cs typeface="Times New Roman"/>
              </a:rPr>
              <a:t>t </a:t>
            </a:r>
            <a:r>
              <a:rPr sz="1059" spc="71" dirty="0">
                <a:latin typeface="Times New Roman"/>
                <a:cs typeface="Times New Roman"/>
              </a:rPr>
              <a:t> </a:t>
            </a:r>
            <a:r>
              <a:rPr sz="1059" spc="-35" dirty="0">
                <a:latin typeface="Times New Roman"/>
                <a:cs typeface="Times New Roman"/>
              </a:rPr>
              <a:t>y</a:t>
            </a:r>
            <a:r>
              <a:rPr sz="1059" dirty="0">
                <a:latin typeface="Times New Roman"/>
                <a:cs typeface="Times New Roman"/>
              </a:rPr>
              <a:t>ou </a:t>
            </a:r>
            <a:r>
              <a:rPr sz="1059" spc="66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don’t </a:t>
            </a:r>
            <a:r>
              <a:rPr sz="1059" spc="4" dirty="0">
                <a:latin typeface="Times New Roman"/>
                <a:cs typeface="Times New Roman"/>
              </a:rPr>
              <a:t>a</a:t>
            </a:r>
            <a:r>
              <a:rPr sz="1059" spc="-22" dirty="0">
                <a:latin typeface="Times New Roman"/>
                <a:cs typeface="Times New Roman"/>
              </a:rPr>
              <a:t>g</a:t>
            </a:r>
            <a:r>
              <a:rPr sz="1059" dirty="0">
                <a:latin typeface="Times New Roman"/>
                <a:cs typeface="Times New Roman"/>
              </a:rPr>
              <a:t>r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e</a:t>
            </a:r>
            <a:r>
              <a:rPr sz="1059" spc="4" dirty="0">
                <a:latin typeface="Times New Roman"/>
                <a:cs typeface="Times New Roman"/>
              </a:rPr>
              <a:t> </a:t>
            </a:r>
            <a:r>
              <a:rPr sz="1059" spc="-9" dirty="0">
                <a:latin typeface="Times New Roman"/>
                <a:cs typeface="Times New Roman"/>
              </a:rPr>
              <a:t>w</a:t>
            </a:r>
            <a:r>
              <a:rPr sz="1059" dirty="0">
                <a:latin typeface="Times New Roman"/>
                <a:cs typeface="Times New Roman"/>
              </a:rPr>
              <a:t>ith.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5023260" y="4069079"/>
            <a:ext cx="2165537" cy="125281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12923" indent="-201717">
              <a:buFont typeface="Times New Roman"/>
              <a:buAutoNum type="arabicPeriod" startAt="3"/>
              <a:tabLst>
                <a:tab pos="212923" algn="l"/>
              </a:tabLst>
            </a:pPr>
            <a:r>
              <a:rPr sz="1059" b="1" spc="4" dirty="0">
                <a:latin typeface="Times New Roman"/>
                <a:cs typeface="Times New Roman"/>
              </a:rPr>
              <a:t>Me</a:t>
            </a:r>
            <a:r>
              <a:rPr sz="1059" b="1" spc="-9" dirty="0">
                <a:latin typeface="Times New Roman"/>
                <a:cs typeface="Times New Roman"/>
              </a:rPr>
              <a:t>ss</a:t>
            </a:r>
            <a:r>
              <a:rPr sz="1059" b="1" dirty="0">
                <a:latin typeface="Times New Roman"/>
                <a:cs typeface="Times New Roman"/>
              </a:rPr>
              <a:t>age</a:t>
            </a:r>
            <a:r>
              <a:rPr sz="1059" b="1" spc="4" dirty="0">
                <a:latin typeface="Times New Roman"/>
                <a:cs typeface="Times New Roman"/>
              </a:rPr>
              <a:t> </a:t>
            </a:r>
            <a:r>
              <a:rPr sz="1059" b="1" dirty="0">
                <a:latin typeface="Times New Roman"/>
                <a:cs typeface="Times New Roman"/>
              </a:rPr>
              <a:t>4</a:t>
            </a:r>
            <a:r>
              <a:rPr sz="1059" b="1" spc="4" dirty="0">
                <a:latin typeface="Times New Roman"/>
                <a:cs typeface="Times New Roman"/>
              </a:rPr>
              <a:t> </a:t>
            </a:r>
            <a:r>
              <a:rPr sz="1059" b="1" i="1" dirty="0">
                <a:latin typeface="Times New Roman"/>
                <a:cs typeface="Times New Roman"/>
              </a:rPr>
              <a:t>- “I</a:t>
            </a:r>
            <a:r>
              <a:rPr sz="1059" b="1" i="1" spc="-9" dirty="0">
                <a:latin typeface="Times New Roman"/>
                <a:cs typeface="Times New Roman"/>
              </a:rPr>
              <a:t> </a:t>
            </a:r>
            <a:r>
              <a:rPr sz="1059" b="1" i="1" spc="4" dirty="0">
                <a:latin typeface="Times New Roman"/>
                <a:cs typeface="Times New Roman"/>
              </a:rPr>
              <a:t>c</a:t>
            </a:r>
            <a:r>
              <a:rPr sz="1059" b="1" i="1" dirty="0">
                <a:latin typeface="Times New Roman"/>
                <a:cs typeface="Times New Roman"/>
              </a:rPr>
              <a:t>an</a:t>
            </a:r>
            <a:r>
              <a:rPr sz="1059" b="1" i="1" spc="-9" dirty="0">
                <a:latin typeface="Times New Roman"/>
                <a:cs typeface="Times New Roman"/>
              </a:rPr>
              <a:t> </a:t>
            </a:r>
            <a:r>
              <a:rPr sz="1059" b="1" i="1" dirty="0">
                <a:latin typeface="Times New Roman"/>
                <a:cs typeface="Times New Roman"/>
              </a:rPr>
              <a:t>g</a:t>
            </a:r>
            <a:r>
              <a:rPr sz="1059" b="1" i="1" spc="4" dirty="0">
                <a:latin typeface="Times New Roman"/>
                <a:cs typeface="Times New Roman"/>
              </a:rPr>
              <a:t>e</a:t>
            </a:r>
            <a:r>
              <a:rPr sz="1059" b="1" i="1" dirty="0">
                <a:latin typeface="Times New Roman"/>
                <a:cs typeface="Times New Roman"/>
              </a:rPr>
              <a:t>t </a:t>
            </a:r>
            <a:r>
              <a:rPr sz="1059" b="1" i="1" spc="-9" dirty="0">
                <a:latin typeface="Times New Roman"/>
                <a:cs typeface="Times New Roman"/>
              </a:rPr>
              <a:t>h</a:t>
            </a:r>
            <a:r>
              <a:rPr sz="1059" b="1" i="1" spc="4" dirty="0">
                <a:latin typeface="Times New Roman"/>
                <a:cs typeface="Times New Roman"/>
              </a:rPr>
              <a:t>e</a:t>
            </a:r>
            <a:r>
              <a:rPr sz="1059" b="1" i="1" dirty="0">
                <a:latin typeface="Times New Roman"/>
                <a:cs typeface="Times New Roman"/>
              </a:rPr>
              <a:t>lp</a:t>
            </a:r>
            <a:r>
              <a:rPr sz="1059" b="1" i="1" spc="-26" dirty="0">
                <a:latin typeface="Times New Roman"/>
                <a:cs typeface="Times New Roman"/>
              </a:rPr>
              <a:t>!</a:t>
            </a:r>
            <a:r>
              <a:rPr sz="1059" b="1" i="1" dirty="0">
                <a:latin typeface="Times New Roman"/>
                <a:cs typeface="Times New Roman"/>
              </a:rPr>
              <a:t>”</a:t>
            </a:r>
            <a:endParaRPr sz="1059" dirty="0">
              <a:latin typeface="Times New Roman"/>
              <a:cs typeface="Times New Roman"/>
            </a:endParaRPr>
          </a:p>
          <a:p>
            <a:pPr marL="212923" marR="11206" indent="-201717" algn="just">
              <a:lnSpc>
                <a:spcPts val="1218"/>
              </a:lnSpc>
              <a:spcBef>
                <a:spcPts val="13"/>
              </a:spcBef>
              <a:buFont typeface="Times New Roman"/>
              <a:buAutoNum type="arabicPeriod" startAt="3"/>
              <a:tabLst>
                <a:tab pos="212923" algn="l"/>
              </a:tabLst>
            </a:pPr>
            <a:r>
              <a:rPr sz="1059" spc="-18" dirty="0">
                <a:latin typeface="Times New Roman"/>
                <a:cs typeface="Times New Roman"/>
              </a:rPr>
              <a:t>I</a:t>
            </a:r>
            <a:r>
              <a:rPr sz="1059" dirty="0">
                <a:latin typeface="Times New Roman"/>
                <a:cs typeface="Times New Roman"/>
              </a:rPr>
              <a:t>f</a:t>
            </a:r>
            <a:r>
              <a:rPr sz="1059" spc="49" dirty="0">
                <a:latin typeface="Times New Roman"/>
                <a:cs typeface="Times New Roman"/>
              </a:rPr>
              <a:t> </a:t>
            </a:r>
            <a:r>
              <a:rPr sz="1059" spc="-9" dirty="0">
                <a:latin typeface="Times New Roman"/>
                <a:cs typeface="Times New Roman"/>
              </a:rPr>
              <a:t>w</a:t>
            </a:r>
            <a:r>
              <a:rPr sz="1059" dirty="0">
                <a:latin typeface="Times New Roman"/>
                <a:cs typeface="Times New Roman"/>
              </a:rPr>
              <a:t>e</a:t>
            </a:r>
            <a:r>
              <a:rPr sz="1059" spc="53" dirty="0">
                <a:latin typeface="Times New Roman"/>
                <a:cs typeface="Times New Roman"/>
              </a:rPr>
              <a:t> </a:t>
            </a:r>
            <a:r>
              <a:rPr sz="1059" spc="4" dirty="0">
                <a:latin typeface="Times New Roman"/>
                <a:cs typeface="Times New Roman"/>
              </a:rPr>
              <a:t>a</a:t>
            </a:r>
            <a:r>
              <a:rPr sz="1059" dirty="0">
                <a:latin typeface="Times New Roman"/>
                <a:cs typeface="Times New Roman"/>
              </a:rPr>
              <a:t>re</a:t>
            </a:r>
            <a:r>
              <a:rPr sz="1059" spc="53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fo</a:t>
            </a:r>
            <a:r>
              <a:rPr sz="1059" spc="-18" dirty="0">
                <a:latin typeface="Times New Roman"/>
                <a:cs typeface="Times New Roman"/>
              </a:rPr>
              <a:t>r</a:t>
            </a:r>
            <a:r>
              <a:rPr sz="1059" spc="4" dirty="0">
                <a:latin typeface="Times New Roman"/>
                <a:cs typeface="Times New Roman"/>
              </a:rPr>
              <a:t>ce</a:t>
            </a:r>
            <a:r>
              <a:rPr sz="1059" dirty="0">
                <a:latin typeface="Times New Roman"/>
                <a:cs typeface="Times New Roman"/>
              </a:rPr>
              <a:t>d</a:t>
            </a:r>
            <a:r>
              <a:rPr sz="1059" spc="49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or</a:t>
            </a:r>
            <a:r>
              <a:rPr sz="1059" spc="31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th</a:t>
            </a:r>
            <a:r>
              <a:rPr sz="1059" spc="-18" dirty="0">
                <a:latin typeface="Times New Roman"/>
                <a:cs typeface="Times New Roman"/>
              </a:rPr>
              <a:t>r</a:t>
            </a:r>
            <a:r>
              <a:rPr sz="1059" spc="4" dirty="0">
                <a:latin typeface="Times New Roman"/>
                <a:cs typeface="Times New Roman"/>
              </a:rPr>
              <a:t>ea</a:t>
            </a:r>
            <a:r>
              <a:rPr sz="1059" spc="-13" dirty="0">
                <a:latin typeface="Times New Roman"/>
                <a:cs typeface="Times New Roman"/>
              </a:rPr>
              <a:t>t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n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d</a:t>
            </a:r>
            <a:r>
              <a:rPr sz="1059" spc="31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to</a:t>
            </a:r>
            <a:r>
              <a:rPr sz="1059" spc="49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do </a:t>
            </a:r>
            <a:r>
              <a:rPr sz="1059" spc="-9" dirty="0">
                <a:latin typeface="Times New Roman"/>
                <a:cs typeface="Times New Roman"/>
              </a:rPr>
              <a:t>s</a:t>
            </a:r>
            <a:r>
              <a:rPr sz="1059" dirty="0">
                <a:latin typeface="Times New Roman"/>
                <a:cs typeface="Times New Roman"/>
              </a:rPr>
              <a:t>om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thin</a:t>
            </a:r>
            <a:r>
              <a:rPr sz="1059" spc="-22" dirty="0">
                <a:latin typeface="Times New Roman"/>
                <a:cs typeface="Times New Roman"/>
              </a:rPr>
              <a:t>g</a:t>
            </a:r>
            <a:r>
              <a:rPr sz="1059" dirty="0">
                <a:latin typeface="Times New Roman"/>
                <a:cs typeface="Times New Roman"/>
              </a:rPr>
              <a:t>, </a:t>
            </a:r>
            <a:r>
              <a:rPr sz="1059" spc="31" dirty="0">
                <a:latin typeface="Times New Roman"/>
                <a:cs typeface="Times New Roman"/>
              </a:rPr>
              <a:t> </a:t>
            </a:r>
            <a:r>
              <a:rPr sz="1059" spc="-9" dirty="0">
                <a:latin typeface="Times New Roman"/>
                <a:cs typeface="Times New Roman"/>
              </a:rPr>
              <a:t>w</a:t>
            </a:r>
            <a:r>
              <a:rPr sz="1059" dirty="0">
                <a:latin typeface="Times New Roman"/>
                <a:cs typeface="Times New Roman"/>
              </a:rPr>
              <a:t>e </a:t>
            </a:r>
            <a:r>
              <a:rPr sz="1059" spc="35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n</a:t>
            </a:r>
            <a:r>
              <a:rPr sz="1059" spc="4" dirty="0">
                <a:latin typeface="Times New Roman"/>
                <a:cs typeface="Times New Roman"/>
              </a:rPr>
              <a:t>ee</a:t>
            </a:r>
            <a:r>
              <a:rPr sz="1059" dirty="0">
                <a:latin typeface="Times New Roman"/>
                <a:cs typeface="Times New Roman"/>
              </a:rPr>
              <a:t>d </a:t>
            </a:r>
            <a:r>
              <a:rPr sz="1059" spc="31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to </a:t>
            </a:r>
            <a:r>
              <a:rPr sz="1059" spc="31" dirty="0">
                <a:latin typeface="Times New Roman"/>
                <a:cs typeface="Times New Roman"/>
              </a:rPr>
              <a:t> </a:t>
            </a:r>
            <a:r>
              <a:rPr sz="1059" spc="-18" dirty="0">
                <a:latin typeface="Times New Roman"/>
                <a:cs typeface="Times New Roman"/>
              </a:rPr>
              <a:t>r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spc="-13" dirty="0">
                <a:latin typeface="Times New Roman"/>
                <a:cs typeface="Times New Roman"/>
              </a:rPr>
              <a:t>m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mb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r </a:t>
            </a:r>
            <a:r>
              <a:rPr sz="1059" spc="-9" dirty="0">
                <a:latin typeface="Times New Roman"/>
                <a:cs typeface="Times New Roman"/>
              </a:rPr>
              <a:t>NO</a:t>
            </a:r>
            <a:r>
              <a:rPr sz="1059" dirty="0">
                <a:latin typeface="Times New Roman"/>
                <a:cs typeface="Times New Roman"/>
              </a:rPr>
              <a:t>T</a:t>
            </a:r>
            <a:r>
              <a:rPr sz="1059" spc="22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to</a:t>
            </a:r>
            <a:r>
              <a:rPr sz="1059" spc="18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k</a:t>
            </a:r>
            <a:r>
              <a:rPr sz="1059" spc="4" dirty="0">
                <a:latin typeface="Times New Roman"/>
                <a:cs typeface="Times New Roman"/>
              </a:rPr>
              <a:t>ee</a:t>
            </a:r>
            <a:r>
              <a:rPr sz="1059" dirty="0">
                <a:latin typeface="Times New Roman"/>
                <a:cs typeface="Times New Roman"/>
              </a:rPr>
              <a:t>p</a:t>
            </a:r>
            <a:r>
              <a:rPr sz="1059" spc="13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</a:t>
            </a:r>
            <a:r>
              <a:rPr sz="1059" spc="-22" dirty="0">
                <a:latin typeface="Times New Roman"/>
                <a:cs typeface="Times New Roman"/>
              </a:rPr>
              <a:t>h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spc="-9" dirty="0">
                <a:latin typeface="Times New Roman"/>
                <a:cs typeface="Times New Roman"/>
              </a:rPr>
              <a:t>s</a:t>
            </a:r>
            <a:r>
              <a:rPr sz="1059" dirty="0">
                <a:latin typeface="Times New Roman"/>
                <a:cs typeface="Times New Roman"/>
              </a:rPr>
              <a:t>e</a:t>
            </a:r>
            <a:r>
              <a:rPr sz="1059" spc="22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a</a:t>
            </a:r>
            <a:r>
              <a:rPr sz="1059" spc="22" dirty="0">
                <a:latin typeface="Times New Roman"/>
                <a:cs typeface="Times New Roman"/>
              </a:rPr>
              <a:t> </a:t>
            </a:r>
            <a:r>
              <a:rPr sz="1059" spc="-9" dirty="0">
                <a:latin typeface="Times New Roman"/>
                <a:cs typeface="Times New Roman"/>
              </a:rPr>
              <a:t>s</a:t>
            </a:r>
            <a:r>
              <a:rPr sz="1059" spc="-13" dirty="0">
                <a:latin typeface="Times New Roman"/>
                <a:cs typeface="Times New Roman"/>
              </a:rPr>
              <a:t>e</a:t>
            </a:r>
            <a:r>
              <a:rPr sz="1059" spc="4" dirty="0">
                <a:latin typeface="Times New Roman"/>
                <a:cs typeface="Times New Roman"/>
              </a:rPr>
              <a:t>c</a:t>
            </a:r>
            <a:r>
              <a:rPr sz="1059" dirty="0">
                <a:latin typeface="Times New Roman"/>
                <a:cs typeface="Times New Roman"/>
              </a:rPr>
              <a:t>r</a:t>
            </a:r>
            <a:r>
              <a:rPr sz="1059" spc="-13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t.</a:t>
            </a:r>
            <a:r>
              <a:rPr sz="1059" spc="13" dirty="0">
                <a:latin typeface="Times New Roman"/>
                <a:cs typeface="Times New Roman"/>
              </a:rPr>
              <a:t> </a:t>
            </a:r>
            <a:r>
              <a:rPr sz="1059" spc="-13" dirty="0">
                <a:latin typeface="Times New Roman"/>
                <a:cs typeface="Times New Roman"/>
              </a:rPr>
              <a:t>W</a:t>
            </a:r>
            <a:r>
              <a:rPr sz="1059" dirty="0">
                <a:latin typeface="Times New Roman"/>
                <a:cs typeface="Times New Roman"/>
              </a:rPr>
              <a:t>e</a:t>
            </a:r>
            <a:r>
              <a:rPr sz="1059" spc="22" dirty="0">
                <a:latin typeface="Times New Roman"/>
                <a:cs typeface="Times New Roman"/>
              </a:rPr>
              <a:t> </a:t>
            </a:r>
            <a:r>
              <a:rPr sz="1059" spc="4" dirty="0">
                <a:latin typeface="Times New Roman"/>
                <a:cs typeface="Times New Roman"/>
              </a:rPr>
              <a:t>ca</a:t>
            </a:r>
            <a:r>
              <a:rPr sz="1059" dirty="0">
                <a:latin typeface="Times New Roman"/>
                <a:cs typeface="Times New Roman"/>
              </a:rPr>
              <a:t>n</a:t>
            </a:r>
          </a:p>
          <a:p>
            <a:pPr marL="212923" marR="13448" algn="just">
              <a:lnSpc>
                <a:spcPts val="1187"/>
              </a:lnSpc>
            </a:pPr>
            <a:r>
              <a:rPr sz="1059" spc="-22" dirty="0">
                <a:latin typeface="Times New Roman"/>
                <a:cs typeface="Times New Roman"/>
              </a:rPr>
              <a:t>g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t  </a:t>
            </a:r>
            <a:r>
              <a:rPr sz="1059" spc="-53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h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lp  </a:t>
            </a:r>
            <a:r>
              <a:rPr sz="1059" spc="-57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by  </a:t>
            </a:r>
            <a:r>
              <a:rPr sz="1059" spc="-93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l</a:t>
            </a:r>
            <a:r>
              <a:rPr sz="1059" spc="-13" dirty="0">
                <a:latin typeface="Times New Roman"/>
                <a:cs typeface="Times New Roman"/>
              </a:rPr>
              <a:t>l</a:t>
            </a:r>
            <a:r>
              <a:rPr sz="1059" dirty="0">
                <a:latin typeface="Times New Roman"/>
                <a:cs typeface="Times New Roman"/>
              </a:rPr>
              <a:t>ing  </a:t>
            </a:r>
            <a:r>
              <a:rPr sz="1059" spc="-75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our  </a:t>
            </a:r>
            <a:r>
              <a:rPr sz="1059" spc="-57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p</a:t>
            </a:r>
            <a:r>
              <a:rPr sz="1059" spc="4" dirty="0">
                <a:latin typeface="Times New Roman"/>
                <a:cs typeface="Times New Roman"/>
              </a:rPr>
              <a:t>a</a:t>
            </a:r>
            <a:r>
              <a:rPr sz="1059" dirty="0">
                <a:latin typeface="Times New Roman"/>
                <a:cs typeface="Times New Roman"/>
              </a:rPr>
              <a:t>r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spc="-22" dirty="0">
                <a:latin typeface="Times New Roman"/>
                <a:cs typeface="Times New Roman"/>
              </a:rPr>
              <a:t>n</a:t>
            </a:r>
            <a:r>
              <a:rPr sz="1059" dirty="0">
                <a:latin typeface="Times New Roman"/>
                <a:cs typeface="Times New Roman"/>
              </a:rPr>
              <a:t>t</a:t>
            </a:r>
            <a:r>
              <a:rPr sz="1059" spc="-9" dirty="0">
                <a:latin typeface="Times New Roman"/>
                <a:cs typeface="Times New Roman"/>
              </a:rPr>
              <a:t>s</a:t>
            </a:r>
            <a:r>
              <a:rPr sz="1059" dirty="0">
                <a:latin typeface="Times New Roman"/>
                <a:cs typeface="Times New Roman"/>
              </a:rPr>
              <a:t>,</a:t>
            </a:r>
          </a:p>
          <a:p>
            <a:pPr marL="212923" marR="12887" algn="just">
              <a:lnSpc>
                <a:spcPts val="1218"/>
              </a:lnSpc>
              <a:spcBef>
                <a:spcPts val="35"/>
              </a:spcBef>
            </a:pPr>
            <a:r>
              <a:rPr sz="1059" dirty="0">
                <a:latin typeface="Times New Roman"/>
                <a:cs typeface="Times New Roman"/>
              </a:rPr>
              <a:t>oth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r   </a:t>
            </a:r>
            <a:r>
              <a:rPr sz="1059" spc="-22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r</a:t>
            </a:r>
            <a:r>
              <a:rPr sz="1059" spc="-13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l</a:t>
            </a:r>
            <a:r>
              <a:rPr sz="1059" spc="4" dirty="0">
                <a:latin typeface="Times New Roman"/>
                <a:cs typeface="Times New Roman"/>
              </a:rPr>
              <a:t>a</a:t>
            </a:r>
            <a:r>
              <a:rPr sz="1059" spc="-13" dirty="0">
                <a:latin typeface="Times New Roman"/>
                <a:cs typeface="Times New Roman"/>
              </a:rPr>
              <a:t>t</a:t>
            </a:r>
            <a:r>
              <a:rPr sz="1059" dirty="0">
                <a:latin typeface="Times New Roman"/>
                <a:cs typeface="Times New Roman"/>
              </a:rPr>
              <a:t>i</a:t>
            </a:r>
            <a:r>
              <a:rPr sz="1059" spc="-22" dirty="0">
                <a:latin typeface="Times New Roman"/>
                <a:cs typeface="Times New Roman"/>
              </a:rPr>
              <a:t>v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spc="-9" dirty="0">
                <a:latin typeface="Times New Roman"/>
                <a:cs typeface="Times New Roman"/>
              </a:rPr>
              <a:t>s</a:t>
            </a:r>
            <a:r>
              <a:rPr sz="1059" dirty="0">
                <a:latin typeface="Times New Roman"/>
                <a:cs typeface="Times New Roman"/>
              </a:rPr>
              <a:t>,   </a:t>
            </a:r>
            <a:r>
              <a:rPr sz="1059" spc="-22" dirty="0">
                <a:latin typeface="Times New Roman"/>
                <a:cs typeface="Times New Roman"/>
              </a:rPr>
              <a:t> v</a:t>
            </a:r>
            <a:r>
              <a:rPr sz="1059" dirty="0">
                <a:latin typeface="Times New Roman"/>
                <a:cs typeface="Times New Roman"/>
              </a:rPr>
              <a:t>ill</a:t>
            </a:r>
            <a:r>
              <a:rPr sz="1059" spc="4" dirty="0">
                <a:latin typeface="Times New Roman"/>
                <a:cs typeface="Times New Roman"/>
              </a:rPr>
              <a:t>a</a:t>
            </a:r>
            <a:r>
              <a:rPr sz="1059" spc="-22" dirty="0">
                <a:latin typeface="Times New Roman"/>
                <a:cs typeface="Times New Roman"/>
              </a:rPr>
              <a:t>g</a:t>
            </a:r>
            <a:r>
              <a:rPr sz="1059" dirty="0">
                <a:latin typeface="Times New Roman"/>
                <a:cs typeface="Times New Roman"/>
              </a:rPr>
              <a:t>e   </a:t>
            </a:r>
            <a:r>
              <a:rPr sz="1059" spc="-18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l</a:t>
            </a:r>
            <a:r>
              <a:rPr sz="1059" spc="4" dirty="0">
                <a:latin typeface="Times New Roman"/>
                <a:cs typeface="Times New Roman"/>
              </a:rPr>
              <a:t>ea</a:t>
            </a:r>
            <a:r>
              <a:rPr sz="1059" spc="-22" dirty="0">
                <a:latin typeface="Times New Roman"/>
                <a:cs typeface="Times New Roman"/>
              </a:rPr>
              <a:t>d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r</a:t>
            </a:r>
            <a:r>
              <a:rPr sz="1059" spc="-9" dirty="0">
                <a:latin typeface="Times New Roman"/>
                <a:cs typeface="Times New Roman"/>
              </a:rPr>
              <a:t>s</a:t>
            </a:r>
            <a:r>
              <a:rPr sz="1059" dirty="0">
                <a:latin typeface="Times New Roman"/>
                <a:cs typeface="Times New Roman"/>
              </a:rPr>
              <a:t>, t</a:t>
            </a:r>
            <a:r>
              <a:rPr sz="1059" spc="4" dirty="0">
                <a:latin typeface="Times New Roman"/>
                <a:cs typeface="Times New Roman"/>
              </a:rPr>
              <a:t>eac</a:t>
            </a:r>
            <a:r>
              <a:rPr sz="1059" spc="-22" dirty="0">
                <a:latin typeface="Times New Roman"/>
                <a:cs typeface="Times New Roman"/>
              </a:rPr>
              <a:t>h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rs </a:t>
            </a:r>
            <a:r>
              <a:rPr sz="1059" spc="26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or </a:t>
            </a:r>
            <a:r>
              <a:rPr sz="1059" spc="13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the </a:t>
            </a:r>
            <a:r>
              <a:rPr sz="1059" spc="35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p</a:t>
            </a:r>
            <a:r>
              <a:rPr sz="1059" spc="-22" dirty="0">
                <a:latin typeface="Times New Roman"/>
                <a:cs typeface="Times New Roman"/>
              </a:rPr>
              <a:t>o</a:t>
            </a:r>
            <a:r>
              <a:rPr sz="1059" dirty="0">
                <a:latin typeface="Times New Roman"/>
                <a:cs typeface="Times New Roman"/>
              </a:rPr>
              <a:t>li</a:t>
            </a:r>
            <a:r>
              <a:rPr sz="1059" spc="-13" dirty="0">
                <a:latin typeface="Times New Roman"/>
                <a:cs typeface="Times New Roman"/>
              </a:rPr>
              <a:t>c</a:t>
            </a:r>
            <a:r>
              <a:rPr sz="1059" dirty="0">
                <a:latin typeface="Times New Roman"/>
                <a:cs typeface="Times New Roman"/>
              </a:rPr>
              <a:t>e </a:t>
            </a:r>
            <a:r>
              <a:rPr sz="1059" spc="35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or </a:t>
            </a:r>
            <a:r>
              <a:rPr sz="1059" spc="13" dirty="0">
                <a:latin typeface="Times New Roman"/>
                <a:cs typeface="Times New Roman"/>
              </a:rPr>
              <a:t> </a:t>
            </a:r>
            <a:r>
              <a:rPr sz="1059" spc="4" dirty="0">
                <a:latin typeface="Times New Roman"/>
                <a:cs typeface="Times New Roman"/>
              </a:rPr>
              <a:t>c</a:t>
            </a:r>
            <a:r>
              <a:rPr sz="1059" spc="-13" dirty="0">
                <a:latin typeface="Times New Roman"/>
                <a:cs typeface="Times New Roman"/>
              </a:rPr>
              <a:t>a</a:t>
            </a:r>
            <a:r>
              <a:rPr sz="1059" dirty="0">
                <a:latin typeface="Times New Roman"/>
                <a:cs typeface="Times New Roman"/>
              </a:rPr>
              <a:t>ll </a:t>
            </a:r>
            <a:r>
              <a:rPr sz="1059" spc="22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the fr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e</a:t>
            </a:r>
            <a:r>
              <a:rPr sz="1059" spc="4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Child </a:t>
            </a:r>
            <a:r>
              <a:rPr sz="1059" spc="-26" dirty="0">
                <a:latin typeface="Times New Roman"/>
                <a:cs typeface="Times New Roman"/>
              </a:rPr>
              <a:t>H</a:t>
            </a:r>
            <a:r>
              <a:rPr sz="1059" spc="4" dirty="0">
                <a:latin typeface="Times New Roman"/>
                <a:cs typeface="Times New Roman"/>
              </a:rPr>
              <a:t>e</a:t>
            </a:r>
            <a:r>
              <a:rPr sz="1059" dirty="0">
                <a:latin typeface="Times New Roman"/>
                <a:cs typeface="Times New Roman"/>
              </a:rPr>
              <a:t>lpli</a:t>
            </a:r>
            <a:r>
              <a:rPr sz="1059" spc="-22" dirty="0">
                <a:latin typeface="Times New Roman"/>
                <a:cs typeface="Times New Roman"/>
              </a:rPr>
              <a:t>n</a:t>
            </a:r>
            <a:r>
              <a:rPr sz="1059" dirty="0">
                <a:latin typeface="Times New Roman"/>
                <a:cs typeface="Times New Roman"/>
              </a:rPr>
              <a:t>e</a:t>
            </a:r>
            <a:r>
              <a:rPr sz="1059" spc="4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on </a:t>
            </a:r>
            <a:r>
              <a:rPr sz="1059" dirty="0" smtClean="0">
                <a:latin typeface="Times New Roman"/>
                <a:cs typeface="Times New Roman"/>
              </a:rPr>
              <a:t>1</a:t>
            </a:r>
            <a:r>
              <a:rPr lang="en-US" sz="1059" dirty="0" smtClean="0">
                <a:latin typeface="Times New Roman"/>
                <a:cs typeface="Times New Roman"/>
              </a:rPr>
              <a:t>16</a:t>
            </a:r>
            <a:r>
              <a:rPr sz="1059" dirty="0" smtClean="0">
                <a:latin typeface="Times New Roman"/>
                <a:cs typeface="Times New Roman"/>
              </a:rPr>
              <a:t>.</a:t>
            </a:r>
            <a:endParaRPr sz="1059" dirty="0">
              <a:latin typeface="Times New Roman"/>
              <a:cs typeface="Times New Roman"/>
            </a:endParaRPr>
          </a:p>
        </p:txBody>
      </p:sp>
      <p:pic>
        <p:nvPicPr>
          <p:cNvPr id="39" name="Picture 38" descr="20170817205817_00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023" y="383656"/>
            <a:ext cx="2160137" cy="1527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540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3154</TotalTime>
  <Words>2625</Words>
  <Application>Microsoft Office PowerPoint</Application>
  <PresentationFormat>Widescreen</PresentationFormat>
  <Paragraphs>308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Limon S1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Sophorn Phuong</dc:creator>
  <cp:lastModifiedBy>Sophorn Phuong</cp:lastModifiedBy>
  <cp:revision>46</cp:revision>
  <dcterms:created xsi:type="dcterms:W3CDTF">2017-09-29T02:54:22Z</dcterms:created>
  <dcterms:modified xsi:type="dcterms:W3CDTF">2017-10-16T08:26:17Z</dcterms:modified>
</cp:coreProperties>
</file>