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73" r:id="rId4"/>
    <p:sldId id="274" r:id="rId5"/>
    <p:sldId id="258" r:id="rId6"/>
    <p:sldId id="259" r:id="rId7"/>
    <p:sldId id="275" r:id="rId8"/>
    <p:sldId id="260" r:id="rId9"/>
    <p:sldId id="276" r:id="rId10"/>
    <p:sldId id="261" r:id="rId11"/>
    <p:sldId id="277" r:id="rId12"/>
    <p:sldId id="278" r:id="rId13"/>
    <p:sldId id="262" r:id="rId14"/>
    <p:sldId id="263" r:id="rId15"/>
    <p:sldId id="279" r:id="rId16"/>
    <p:sldId id="264" r:id="rId17"/>
    <p:sldId id="280" r:id="rId18"/>
    <p:sldId id="281" r:id="rId19"/>
    <p:sldId id="265" r:id="rId20"/>
    <p:sldId id="266" r:id="rId21"/>
    <p:sldId id="282" r:id="rId22"/>
    <p:sldId id="267" r:id="rId23"/>
    <p:sldId id="283" r:id="rId24"/>
    <p:sldId id="268" r:id="rId25"/>
    <p:sldId id="284" r:id="rId26"/>
    <p:sldId id="269" r:id="rId27"/>
    <p:sldId id="285" r:id="rId28"/>
    <p:sldId id="270" r:id="rId29"/>
    <p:sldId id="286" r:id="rId30"/>
    <p:sldId id="271" r:id="rId31"/>
  </p:sldIdLst>
  <p:sldSz cx="20104100" cy="11309350"/>
  <p:notesSz cx="20104100" cy="113093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F68BE3-8735-48C0-A6F0-469A6C19596C}" v="32" dt="2020-08-29T13:07:35.256"/>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46"/>
  </p:normalViewPr>
  <p:slideViewPr>
    <p:cSldViewPr>
      <p:cViewPr>
        <p:scale>
          <a:sx n="50" d="100"/>
          <a:sy n="50" d="100"/>
        </p:scale>
        <p:origin x="-259" y="-141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lenn Miles" userId="f5e018ff63fb2e66" providerId="LiveId" clId="{23F68BE3-8735-48C0-A6F0-469A6C19596C}"/>
    <pc:docChg chg="undo custSel addSld delSld modSld sldOrd">
      <pc:chgData name="Glenn Miles" userId="f5e018ff63fb2e66" providerId="LiveId" clId="{23F68BE3-8735-48C0-A6F0-469A6C19596C}" dt="2020-08-29T13:07:52.349" v="2713" actId="20577"/>
      <pc:docMkLst>
        <pc:docMk/>
      </pc:docMkLst>
      <pc:sldChg chg="delSp modSp mod">
        <pc:chgData name="Glenn Miles" userId="f5e018ff63fb2e66" providerId="LiveId" clId="{23F68BE3-8735-48C0-A6F0-469A6C19596C}" dt="2020-08-29T11:05:12.397" v="25" actId="1076"/>
        <pc:sldMkLst>
          <pc:docMk/>
          <pc:sldMk cId="0" sldId="257"/>
        </pc:sldMkLst>
        <pc:spChg chg="del mod">
          <ac:chgData name="Glenn Miles" userId="f5e018ff63fb2e66" providerId="LiveId" clId="{23F68BE3-8735-48C0-A6F0-469A6C19596C}" dt="2020-08-29T11:04:49.784" v="22" actId="478"/>
          <ac:spMkLst>
            <pc:docMk/>
            <pc:sldMk cId="0" sldId="257"/>
            <ac:spMk id="5" creationId="{00000000-0000-0000-0000-000000000000}"/>
          </ac:spMkLst>
        </pc:spChg>
        <pc:grpChg chg="mod">
          <ac:chgData name="Glenn Miles" userId="f5e018ff63fb2e66" providerId="LiveId" clId="{23F68BE3-8735-48C0-A6F0-469A6C19596C}" dt="2020-08-29T11:05:12.397" v="25" actId="1076"/>
          <ac:grpSpMkLst>
            <pc:docMk/>
            <pc:sldMk cId="0" sldId="257"/>
            <ac:grpSpMk id="2" creationId="{00000000-0000-0000-0000-000000000000}"/>
          </ac:grpSpMkLst>
        </pc:grpChg>
        <pc:graphicFrameChg chg="del">
          <ac:chgData name="Glenn Miles" userId="f5e018ff63fb2e66" providerId="LiveId" clId="{23F68BE3-8735-48C0-A6F0-469A6C19596C}" dt="2020-08-29T11:04:53.008" v="23" actId="478"/>
          <ac:graphicFrameMkLst>
            <pc:docMk/>
            <pc:sldMk cId="0" sldId="257"/>
            <ac:graphicFrameMk id="6" creationId="{00000000-0000-0000-0000-000000000000}"/>
          </ac:graphicFrameMkLst>
        </pc:graphicFrameChg>
      </pc:sldChg>
      <pc:sldChg chg="addSp delSp modSp mod ord">
        <pc:chgData name="Glenn Miles" userId="f5e018ff63fb2e66" providerId="LiveId" clId="{23F68BE3-8735-48C0-A6F0-469A6C19596C}" dt="2020-08-29T12:23:57.846" v="1085" actId="20577"/>
        <pc:sldMkLst>
          <pc:docMk/>
          <pc:sldMk cId="0" sldId="258"/>
        </pc:sldMkLst>
        <pc:spChg chg="mod">
          <ac:chgData name="Glenn Miles" userId="f5e018ff63fb2e66" providerId="LiveId" clId="{23F68BE3-8735-48C0-A6F0-469A6C19596C}" dt="2020-08-29T12:23:57.846" v="1085" actId="20577"/>
          <ac:spMkLst>
            <pc:docMk/>
            <pc:sldMk cId="0" sldId="258"/>
            <ac:spMk id="5" creationId="{00000000-0000-0000-0000-000000000000}"/>
          </ac:spMkLst>
        </pc:spChg>
        <pc:grpChg chg="del">
          <ac:chgData name="Glenn Miles" userId="f5e018ff63fb2e66" providerId="LiveId" clId="{23F68BE3-8735-48C0-A6F0-469A6C19596C}" dt="2020-08-29T11:25:42.485" v="43" actId="478"/>
          <ac:grpSpMkLst>
            <pc:docMk/>
            <pc:sldMk cId="0" sldId="258"/>
            <ac:grpSpMk id="2" creationId="{00000000-0000-0000-0000-000000000000}"/>
          </ac:grpSpMkLst>
        </pc:grpChg>
        <pc:grpChg chg="add del mod">
          <ac:chgData name="Glenn Miles" userId="f5e018ff63fb2e66" providerId="LiveId" clId="{23F68BE3-8735-48C0-A6F0-469A6C19596C}" dt="2020-08-29T11:08:58.803" v="36" actId="478"/>
          <ac:grpSpMkLst>
            <pc:docMk/>
            <pc:sldMk cId="0" sldId="258"/>
            <ac:grpSpMk id="7" creationId="{989CE1A4-E279-4290-BC15-9E72A95E40A1}"/>
          </ac:grpSpMkLst>
        </pc:grpChg>
        <pc:graphicFrameChg chg="mod modGraphic">
          <ac:chgData name="Glenn Miles" userId="f5e018ff63fb2e66" providerId="LiveId" clId="{23F68BE3-8735-48C0-A6F0-469A6C19596C}" dt="2020-08-29T11:28:39.301" v="60" actId="1076"/>
          <ac:graphicFrameMkLst>
            <pc:docMk/>
            <pc:sldMk cId="0" sldId="258"/>
            <ac:graphicFrameMk id="6" creationId="{00000000-0000-0000-0000-000000000000}"/>
          </ac:graphicFrameMkLst>
        </pc:graphicFrameChg>
        <pc:picChg chg="mod">
          <ac:chgData name="Glenn Miles" userId="f5e018ff63fb2e66" providerId="LiveId" clId="{23F68BE3-8735-48C0-A6F0-469A6C19596C}" dt="2020-08-29T11:08:49.087" v="34"/>
          <ac:picMkLst>
            <pc:docMk/>
            <pc:sldMk cId="0" sldId="258"/>
            <ac:picMk id="8" creationId="{3465D98E-AB8A-4D60-90BC-1E6B6DBF740B}"/>
          </ac:picMkLst>
        </pc:picChg>
        <pc:picChg chg="mod">
          <ac:chgData name="Glenn Miles" userId="f5e018ff63fb2e66" providerId="LiveId" clId="{23F68BE3-8735-48C0-A6F0-469A6C19596C}" dt="2020-08-29T11:08:49.087" v="34"/>
          <ac:picMkLst>
            <pc:docMk/>
            <pc:sldMk cId="0" sldId="258"/>
            <ac:picMk id="9" creationId="{784E9788-E7B5-4B33-9696-1C17C6CE4929}"/>
          </ac:picMkLst>
        </pc:picChg>
      </pc:sldChg>
      <pc:sldChg chg="delSp modSp mod">
        <pc:chgData name="Glenn Miles" userId="f5e018ff63fb2e66" providerId="LiveId" clId="{23F68BE3-8735-48C0-A6F0-469A6C19596C}" dt="2020-08-29T11:32:04.519" v="77" actId="1076"/>
        <pc:sldMkLst>
          <pc:docMk/>
          <pc:sldMk cId="0" sldId="259"/>
        </pc:sldMkLst>
        <pc:grpChg chg="mod">
          <ac:chgData name="Glenn Miles" userId="f5e018ff63fb2e66" providerId="LiveId" clId="{23F68BE3-8735-48C0-A6F0-469A6C19596C}" dt="2020-08-29T11:32:04.519" v="77" actId="1076"/>
          <ac:grpSpMkLst>
            <pc:docMk/>
            <pc:sldMk cId="0" sldId="259"/>
            <ac:grpSpMk id="2" creationId="{00000000-0000-0000-0000-000000000000}"/>
          </ac:grpSpMkLst>
        </pc:grpChg>
        <pc:graphicFrameChg chg="del modGraphic">
          <ac:chgData name="Glenn Miles" userId="f5e018ff63fb2e66" providerId="LiveId" clId="{23F68BE3-8735-48C0-A6F0-469A6C19596C}" dt="2020-08-29T11:30:05.570" v="64" actId="478"/>
          <ac:graphicFrameMkLst>
            <pc:docMk/>
            <pc:sldMk cId="0" sldId="259"/>
            <ac:graphicFrameMk id="5" creationId="{00000000-0000-0000-0000-000000000000}"/>
          </ac:graphicFrameMkLst>
        </pc:graphicFrameChg>
      </pc:sldChg>
      <pc:sldChg chg="delSp modSp mod">
        <pc:chgData name="Glenn Miles" userId="f5e018ff63fb2e66" providerId="LiveId" clId="{23F68BE3-8735-48C0-A6F0-469A6C19596C}" dt="2020-08-29T11:33:43.125" v="84" actId="1076"/>
        <pc:sldMkLst>
          <pc:docMk/>
          <pc:sldMk cId="0" sldId="260"/>
        </pc:sldMkLst>
        <pc:grpChg chg="mod">
          <ac:chgData name="Glenn Miles" userId="f5e018ff63fb2e66" providerId="LiveId" clId="{23F68BE3-8735-48C0-A6F0-469A6C19596C}" dt="2020-08-29T11:33:43.125" v="84" actId="1076"/>
          <ac:grpSpMkLst>
            <pc:docMk/>
            <pc:sldMk cId="0" sldId="260"/>
            <ac:grpSpMk id="2" creationId="{00000000-0000-0000-0000-000000000000}"/>
          </ac:grpSpMkLst>
        </pc:grpChg>
        <pc:graphicFrameChg chg="del modGraphic">
          <ac:chgData name="Glenn Miles" userId="f5e018ff63fb2e66" providerId="LiveId" clId="{23F68BE3-8735-48C0-A6F0-469A6C19596C}" dt="2020-08-29T11:33:18.958" v="81" actId="478"/>
          <ac:graphicFrameMkLst>
            <pc:docMk/>
            <pc:sldMk cId="0" sldId="260"/>
            <ac:graphicFrameMk id="5" creationId="{00000000-0000-0000-0000-000000000000}"/>
          </ac:graphicFrameMkLst>
        </pc:graphicFrameChg>
      </pc:sldChg>
      <pc:sldChg chg="delSp modSp mod">
        <pc:chgData name="Glenn Miles" userId="f5e018ff63fb2e66" providerId="LiveId" clId="{23F68BE3-8735-48C0-A6F0-469A6C19596C}" dt="2020-08-29T11:35:31.268" v="94" actId="1076"/>
        <pc:sldMkLst>
          <pc:docMk/>
          <pc:sldMk cId="0" sldId="261"/>
        </pc:sldMkLst>
        <pc:grpChg chg="mod">
          <ac:chgData name="Glenn Miles" userId="f5e018ff63fb2e66" providerId="LiveId" clId="{23F68BE3-8735-48C0-A6F0-469A6C19596C}" dt="2020-08-29T11:35:31.268" v="94" actId="1076"/>
          <ac:grpSpMkLst>
            <pc:docMk/>
            <pc:sldMk cId="0" sldId="261"/>
            <ac:grpSpMk id="2" creationId="{00000000-0000-0000-0000-000000000000}"/>
          </ac:grpSpMkLst>
        </pc:grpChg>
        <pc:graphicFrameChg chg="del modGraphic">
          <ac:chgData name="Glenn Miles" userId="f5e018ff63fb2e66" providerId="LiveId" clId="{23F68BE3-8735-48C0-A6F0-469A6C19596C}" dt="2020-08-29T11:35:11.749" v="92" actId="478"/>
          <ac:graphicFrameMkLst>
            <pc:docMk/>
            <pc:sldMk cId="0" sldId="261"/>
            <ac:graphicFrameMk id="5" creationId="{00000000-0000-0000-0000-000000000000}"/>
          </ac:graphicFrameMkLst>
        </pc:graphicFrameChg>
      </pc:sldChg>
      <pc:sldChg chg="delSp modSp add del mod">
        <pc:chgData name="Glenn Miles" userId="f5e018ff63fb2e66" providerId="LiveId" clId="{23F68BE3-8735-48C0-A6F0-469A6C19596C}" dt="2020-08-29T12:45:20.122" v="1708" actId="20577"/>
        <pc:sldMkLst>
          <pc:docMk/>
          <pc:sldMk cId="0" sldId="262"/>
        </pc:sldMkLst>
        <pc:grpChg chg="del">
          <ac:chgData name="Glenn Miles" userId="f5e018ff63fb2e66" providerId="LiveId" clId="{23F68BE3-8735-48C0-A6F0-469A6C19596C}" dt="2020-08-29T11:44:15.570" v="119" actId="478"/>
          <ac:grpSpMkLst>
            <pc:docMk/>
            <pc:sldMk cId="0" sldId="262"/>
            <ac:grpSpMk id="2" creationId="{00000000-0000-0000-0000-000000000000}"/>
          </ac:grpSpMkLst>
        </pc:grpChg>
        <pc:graphicFrameChg chg="mod modGraphic">
          <ac:chgData name="Glenn Miles" userId="f5e018ff63fb2e66" providerId="LiveId" clId="{23F68BE3-8735-48C0-A6F0-469A6C19596C}" dt="2020-08-29T12:45:20.122" v="1708" actId="20577"/>
          <ac:graphicFrameMkLst>
            <pc:docMk/>
            <pc:sldMk cId="0" sldId="262"/>
            <ac:graphicFrameMk id="5" creationId="{00000000-0000-0000-0000-000000000000}"/>
          </ac:graphicFrameMkLst>
        </pc:graphicFrameChg>
      </pc:sldChg>
      <pc:sldChg chg="delSp modSp mod">
        <pc:chgData name="Glenn Miles" userId="f5e018ff63fb2e66" providerId="LiveId" clId="{23F68BE3-8735-48C0-A6F0-469A6C19596C}" dt="2020-08-29T11:46:00.363" v="129" actId="1076"/>
        <pc:sldMkLst>
          <pc:docMk/>
          <pc:sldMk cId="0" sldId="263"/>
        </pc:sldMkLst>
        <pc:grpChg chg="mod">
          <ac:chgData name="Glenn Miles" userId="f5e018ff63fb2e66" providerId="LiveId" clId="{23F68BE3-8735-48C0-A6F0-469A6C19596C}" dt="2020-08-29T11:46:00.363" v="129" actId="1076"/>
          <ac:grpSpMkLst>
            <pc:docMk/>
            <pc:sldMk cId="0" sldId="263"/>
            <ac:grpSpMk id="2" creationId="{00000000-0000-0000-0000-000000000000}"/>
          </ac:grpSpMkLst>
        </pc:grpChg>
        <pc:graphicFrameChg chg="del modGraphic">
          <ac:chgData name="Glenn Miles" userId="f5e018ff63fb2e66" providerId="LiveId" clId="{23F68BE3-8735-48C0-A6F0-469A6C19596C}" dt="2020-08-29T11:45:25.132" v="126" actId="478"/>
          <ac:graphicFrameMkLst>
            <pc:docMk/>
            <pc:sldMk cId="0" sldId="263"/>
            <ac:graphicFrameMk id="5" creationId="{00000000-0000-0000-0000-000000000000}"/>
          </ac:graphicFrameMkLst>
        </pc:graphicFrameChg>
      </pc:sldChg>
      <pc:sldChg chg="delSp modSp mod">
        <pc:chgData name="Glenn Miles" userId="f5e018ff63fb2e66" providerId="LiveId" clId="{23F68BE3-8735-48C0-A6F0-469A6C19596C}" dt="2020-08-29T11:48:01.317" v="142" actId="1076"/>
        <pc:sldMkLst>
          <pc:docMk/>
          <pc:sldMk cId="0" sldId="264"/>
        </pc:sldMkLst>
        <pc:grpChg chg="mod">
          <ac:chgData name="Glenn Miles" userId="f5e018ff63fb2e66" providerId="LiveId" clId="{23F68BE3-8735-48C0-A6F0-469A6C19596C}" dt="2020-08-29T11:48:01.317" v="142" actId="1076"/>
          <ac:grpSpMkLst>
            <pc:docMk/>
            <pc:sldMk cId="0" sldId="264"/>
            <ac:grpSpMk id="2" creationId="{00000000-0000-0000-0000-000000000000}"/>
          </ac:grpSpMkLst>
        </pc:grpChg>
        <pc:graphicFrameChg chg="del modGraphic">
          <ac:chgData name="Glenn Miles" userId="f5e018ff63fb2e66" providerId="LiveId" clId="{23F68BE3-8735-48C0-A6F0-469A6C19596C}" dt="2020-08-29T11:47:38.473" v="139" actId="478"/>
          <ac:graphicFrameMkLst>
            <pc:docMk/>
            <pc:sldMk cId="0" sldId="264"/>
            <ac:graphicFrameMk id="5" creationId="{00000000-0000-0000-0000-000000000000}"/>
          </ac:graphicFrameMkLst>
        </pc:graphicFrameChg>
      </pc:sldChg>
      <pc:sldChg chg="delSp modSp mod ord">
        <pc:chgData name="Glenn Miles" userId="f5e018ff63fb2e66" providerId="LiveId" clId="{23F68BE3-8735-48C0-A6F0-469A6C19596C}" dt="2020-08-29T12:52:19.876" v="2042" actId="20577"/>
        <pc:sldMkLst>
          <pc:docMk/>
          <pc:sldMk cId="0" sldId="265"/>
        </pc:sldMkLst>
        <pc:grpChg chg="del">
          <ac:chgData name="Glenn Miles" userId="f5e018ff63fb2e66" providerId="LiveId" clId="{23F68BE3-8735-48C0-A6F0-469A6C19596C}" dt="2020-08-29T11:49:44.700" v="156" actId="478"/>
          <ac:grpSpMkLst>
            <pc:docMk/>
            <pc:sldMk cId="0" sldId="265"/>
            <ac:grpSpMk id="2" creationId="{00000000-0000-0000-0000-000000000000}"/>
          </ac:grpSpMkLst>
        </pc:grpChg>
        <pc:graphicFrameChg chg="mod modGraphic">
          <ac:chgData name="Glenn Miles" userId="f5e018ff63fb2e66" providerId="LiveId" clId="{23F68BE3-8735-48C0-A6F0-469A6C19596C}" dt="2020-08-29T12:52:19.876" v="2042" actId="20577"/>
          <ac:graphicFrameMkLst>
            <pc:docMk/>
            <pc:sldMk cId="0" sldId="265"/>
            <ac:graphicFrameMk id="5" creationId="{00000000-0000-0000-0000-000000000000}"/>
          </ac:graphicFrameMkLst>
        </pc:graphicFrameChg>
      </pc:sldChg>
      <pc:sldChg chg="delSp modSp mod">
        <pc:chgData name="Glenn Miles" userId="f5e018ff63fb2e66" providerId="LiveId" clId="{23F68BE3-8735-48C0-A6F0-469A6C19596C}" dt="2020-08-29T11:51:27.890" v="168" actId="14100"/>
        <pc:sldMkLst>
          <pc:docMk/>
          <pc:sldMk cId="0" sldId="266"/>
        </pc:sldMkLst>
        <pc:grpChg chg="mod">
          <ac:chgData name="Glenn Miles" userId="f5e018ff63fb2e66" providerId="LiveId" clId="{23F68BE3-8735-48C0-A6F0-469A6C19596C}" dt="2020-08-29T11:51:27.890" v="168" actId="14100"/>
          <ac:grpSpMkLst>
            <pc:docMk/>
            <pc:sldMk cId="0" sldId="266"/>
            <ac:grpSpMk id="2" creationId="{00000000-0000-0000-0000-000000000000}"/>
          </ac:grpSpMkLst>
        </pc:grpChg>
        <pc:graphicFrameChg chg="del modGraphic">
          <ac:chgData name="Glenn Miles" userId="f5e018ff63fb2e66" providerId="LiveId" clId="{23F68BE3-8735-48C0-A6F0-469A6C19596C}" dt="2020-08-29T11:50:59.627" v="164" actId="478"/>
          <ac:graphicFrameMkLst>
            <pc:docMk/>
            <pc:sldMk cId="0" sldId="266"/>
            <ac:graphicFrameMk id="5" creationId="{00000000-0000-0000-0000-000000000000}"/>
          </ac:graphicFrameMkLst>
        </pc:graphicFrameChg>
      </pc:sldChg>
      <pc:sldChg chg="delSp modSp mod">
        <pc:chgData name="Glenn Miles" userId="f5e018ff63fb2e66" providerId="LiveId" clId="{23F68BE3-8735-48C0-A6F0-469A6C19596C}" dt="2020-08-29T11:55:43.066" v="202" actId="1076"/>
        <pc:sldMkLst>
          <pc:docMk/>
          <pc:sldMk cId="0" sldId="267"/>
        </pc:sldMkLst>
        <pc:grpChg chg="mod">
          <ac:chgData name="Glenn Miles" userId="f5e018ff63fb2e66" providerId="LiveId" clId="{23F68BE3-8735-48C0-A6F0-469A6C19596C}" dt="2020-08-29T11:55:43.066" v="202" actId="1076"/>
          <ac:grpSpMkLst>
            <pc:docMk/>
            <pc:sldMk cId="0" sldId="267"/>
            <ac:grpSpMk id="2" creationId="{00000000-0000-0000-0000-000000000000}"/>
          </ac:grpSpMkLst>
        </pc:grpChg>
        <pc:graphicFrameChg chg="del modGraphic">
          <ac:chgData name="Glenn Miles" userId="f5e018ff63fb2e66" providerId="LiveId" clId="{23F68BE3-8735-48C0-A6F0-469A6C19596C}" dt="2020-08-29T11:55:29.330" v="199" actId="478"/>
          <ac:graphicFrameMkLst>
            <pc:docMk/>
            <pc:sldMk cId="0" sldId="267"/>
            <ac:graphicFrameMk id="5" creationId="{00000000-0000-0000-0000-000000000000}"/>
          </ac:graphicFrameMkLst>
        </pc:graphicFrameChg>
      </pc:sldChg>
      <pc:sldChg chg="delSp modSp mod">
        <pc:chgData name="Glenn Miles" userId="f5e018ff63fb2e66" providerId="LiveId" clId="{23F68BE3-8735-48C0-A6F0-469A6C19596C}" dt="2020-08-29T11:57:23.048" v="212" actId="1076"/>
        <pc:sldMkLst>
          <pc:docMk/>
          <pc:sldMk cId="0" sldId="268"/>
        </pc:sldMkLst>
        <pc:grpChg chg="mod">
          <ac:chgData name="Glenn Miles" userId="f5e018ff63fb2e66" providerId="LiveId" clId="{23F68BE3-8735-48C0-A6F0-469A6C19596C}" dt="2020-08-29T11:57:23.048" v="212" actId="1076"/>
          <ac:grpSpMkLst>
            <pc:docMk/>
            <pc:sldMk cId="0" sldId="268"/>
            <ac:grpSpMk id="2" creationId="{00000000-0000-0000-0000-000000000000}"/>
          </ac:grpSpMkLst>
        </pc:grpChg>
        <pc:graphicFrameChg chg="del">
          <ac:chgData name="Glenn Miles" userId="f5e018ff63fb2e66" providerId="LiveId" clId="{23F68BE3-8735-48C0-A6F0-469A6C19596C}" dt="2020-08-29T11:57:08.921" v="209" actId="478"/>
          <ac:graphicFrameMkLst>
            <pc:docMk/>
            <pc:sldMk cId="0" sldId="268"/>
            <ac:graphicFrameMk id="5" creationId="{00000000-0000-0000-0000-000000000000}"/>
          </ac:graphicFrameMkLst>
        </pc:graphicFrameChg>
      </pc:sldChg>
      <pc:sldChg chg="delSp modSp mod">
        <pc:chgData name="Glenn Miles" userId="f5e018ff63fb2e66" providerId="LiveId" clId="{23F68BE3-8735-48C0-A6F0-469A6C19596C}" dt="2020-08-29T11:59:11.851" v="221" actId="1076"/>
        <pc:sldMkLst>
          <pc:docMk/>
          <pc:sldMk cId="0" sldId="269"/>
        </pc:sldMkLst>
        <pc:grpChg chg="mod">
          <ac:chgData name="Glenn Miles" userId="f5e018ff63fb2e66" providerId="LiveId" clId="{23F68BE3-8735-48C0-A6F0-469A6C19596C}" dt="2020-08-29T11:59:11.851" v="221" actId="1076"/>
          <ac:grpSpMkLst>
            <pc:docMk/>
            <pc:sldMk cId="0" sldId="269"/>
            <ac:grpSpMk id="2" creationId="{00000000-0000-0000-0000-000000000000}"/>
          </ac:grpSpMkLst>
        </pc:grpChg>
        <pc:graphicFrameChg chg="del">
          <ac:chgData name="Glenn Miles" userId="f5e018ff63fb2e66" providerId="LiveId" clId="{23F68BE3-8735-48C0-A6F0-469A6C19596C}" dt="2020-08-29T11:59:00.241" v="219" actId="478"/>
          <ac:graphicFrameMkLst>
            <pc:docMk/>
            <pc:sldMk cId="0" sldId="269"/>
            <ac:graphicFrameMk id="5" creationId="{00000000-0000-0000-0000-000000000000}"/>
          </ac:graphicFrameMkLst>
        </pc:graphicFrameChg>
      </pc:sldChg>
      <pc:sldChg chg="addSp delSp modSp mod">
        <pc:chgData name="Glenn Miles" userId="f5e018ff63fb2e66" providerId="LiveId" clId="{23F68BE3-8735-48C0-A6F0-469A6C19596C}" dt="2020-08-29T12:03:02.760" v="246" actId="1076"/>
        <pc:sldMkLst>
          <pc:docMk/>
          <pc:sldMk cId="0" sldId="270"/>
        </pc:sldMkLst>
        <pc:grpChg chg="del">
          <ac:chgData name="Glenn Miles" userId="f5e018ff63fb2e66" providerId="LiveId" clId="{23F68BE3-8735-48C0-A6F0-469A6C19596C}" dt="2020-08-29T12:01:49.451" v="236" actId="478"/>
          <ac:grpSpMkLst>
            <pc:docMk/>
            <pc:sldMk cId="0" sldId="270"/>
            <ac:grpSpMk id="2" creationId="{00000000-0000-0000-0000-000000000000}"/>
          </ac:grpSpMkLst>
        </pc:grpChg>
        <pc:graphicFrameChg chg="del">
          <ac:chgData name="Glenn Miles" userId="f5e018ff63fb2e66" providerId="LiveId" clId="{23F68BE3-8735-48C0-A6F0-469A6C19596C}" dt="2020-08-29T12:02:44.069" v="242" actId="478"/>
          <ac:graphicFrameMkLst>
            <pc:docMk/>
            <pc:sldMk cId="0" sldId="270"/>
            <ac:graphicFrameMk id="5" creationId="{00000000-0000-0000-0000-000000000000}"/>
          </ac:graphicFrameMkLst>
        </pc:graphicFrameChg>
        <pc:picChg chg="add mod">
          <ac:chgData name="Glenn Miles" userId="f5e018ff63fb2e66" providerId="LiveId" clId="{23F68BE3-8735-48C0-A6F0-469A6C19596C}" dt="2020-08-29T12:03:02.760" v="246" actId="1076"/>
          <ac:picMkLst>
            <pc:docMk/>
            <pc:sldMk cId="0" sldId="270"/>
            <ac:picMk id="7" creationId="{30D40897-8C78-4B5F-9FCA-35C14CD2AC09}"/>
          </ac:picMkLst>
        </pc:picChg>
      </pc:sldChg>
      <pc:sldChg chg="addSp delSp modSp mod">
        <pc:chgData name="Glenn Miles" userId="f5e018ff63fb2e66" providerId="LiveId" clId="{23F68BE3-8735-48C0-A6F0-469A6C19596C}" dt="2020-08-29T12:01:39.981" v="235" actId="14100"/>
        <pc:sldMkLst>
          <pc:docMk/>
          <pc:sldMk cId="0" sldId="271"/>
        </pc:sldMkLst>
        <pc:picChg chg="del">
          <ac:chgData name="Glenn Miles" userId="f5e018ff63fb2e66" providerId="LiveId" clId="{23F68BE3-8735-48C0-A6F0-469A6C19596C}" dt="2020-08-29T12:01:09.985" v="227" actId="478"/>
          <ac:picMkLst>
            <pc:docMk/>
            <pc:sldMk cId="0" sldId="271"/>
            <ac:picMk id="2" creationId="{00000000-0000-0000-0000-000000000000}"/>
          </ac:picMkLst>
        </pc:picChg>
        <pc:picChg chg="add mod">
          <ac:chgData name="Glenn Miles" userId="f5e018ff63fb2e66" providerId="LiveId" clId="{23F68BE3-8735-48C0-A6F0-469A6C19596C}" dt="2020-08-29T12:01:39.981" v="235" actId="14100"/>
          <ac:picMkLst>
            <pc:docMk/>
            <pc:sldMk cId="0" sldId="271"/>
            <ac:picMk id="4" creationId="{B80129CF-5A08-47B8-B46B-BD5E96E57AC6}"/>
          </ac:picMkLst>
        </pc:picChg>
      </pc:sldChg>
      <pc:sldChg chg="addSp delSp new del mod">
        <pc:chgData name="Glenn Miles" userId="f5e018ff63fb2e66" providerId="LiveId" clId="{23F68BE3-8735-48C0-A6F0-469A6C19596C}" dt="2020-08-29T11:04:00.380" v="18" actId="47"/>
        <pc:sldMkLst>
          <pc:docMk/>
          <pc:sldMk cId="1103382972" sldId="272"/>
        </pc:sldMkLst>
        <pc:spChg chg="add del">
          <ac:chgData name="Glenn Miles" userId="f5e018ff63fb2e66" providerId="LiveId" clId="{23F68BE3-8735-48C0-A6F0-469A6C19596C}" dt="2020-08-29T11:02:19.776" v="12" actId="22"/>
          <ac:spMkLst>
            <pc:docMk/>
            <pc:sldMk cId="1103382972" sldId="272"/>
            <ac:spMk id="3" creationId="{8F3A7C6D-11E4-43BF-BBB7-F16CBA731251}"/>
          </ac:spMkLst>
        </pc:spChg>
        <pc:spChg chg="add del">
          <ac:chgData name="Glenn Miles" userId="f5e018ff63fb2e66" providerId="LiveId" clId="{23F68BE3-8735-48C0-A6F0-469A6C19596C}" dt="2020-08-29T11:02:23.262" v="14" actId="478"/>
          <ac:spMkLst>
            <pc:docMk/>
            <pc:sldMk cId="1103382972" sldId="272"/>
            <ac:spMk id="5" creationId="{BC2F5A8E-BBDB-4975-9DF0-F9A88D1BB50E}"/>
          </ac:spMkLst>
        </pc:spChg>
      </pc:sldChg>
      <pc:sldChg chg="delSp modSp add mod">
        <pc:chgData name="Glenn Miles" userId="f5e018ff63fb2e66" providerId="LiveId" clId="{23F68BE3-8735-48C0-A6F0-469A6C19596C}" dt="2020-08-29T12:22:19.499" v="1050" actId="20577"/>
        <pc:sldMkLst>
          <pc:docMk/>
          <pc:sldMk cId="2494518285" sldId="273"/>
        </pc:sldMkLst>
        <pc:spChg chg="mod">
          <ac:chgData name="Glenn Miles" userId="f5e018ff63fb2e66" providerId="LiveId" clId="{23F68BE3-8735-48C0-A6F0-469A6C19596C}" dt="2020-08-29T12:22:19.499" v="1050" actId="20577"/>
          <ac:spMkLst>
            <pc:docMk/>
            <pc:sldMk cId="2494518285" sldId="273"/>
            <ac:spMk id="5" creationId="{00000000-0000-0000-0000-000000000000}"/>
          </ac:spMkLst>
        </pc:spChg>
        <pc:grpChg chg="del">
          <ac:chgData name="Glenn Miles" userId="f5e018ff63fb2e66" providerId="LiveId" clId="{23F68BE3-8735-48C0-A6F0-469A6C19596C}" dt="2020-08-29T11:04:07.383" v="19" actId="478"/>
          <ac:grpSpMkLst>
            <pc:docMk/>
            <pc:sldMk cId="2494518285" sldId="273"/>
            <ac:grpSpMk id="2" creationId="{00000000-0000-0000-0000-000000000000}"/>
          </ac:grpSpMkLst>
        </pc:grpChg>
        <pc:graphicFrameChg chg="mod modGraphic">
          <ac:chgData name="Glenn Miles" userId="f5e018ff63fb2e66" providerId="LiveId" clId="{23F68BE3-8735-48C0-A6F0-469A6C19596C}" dt="2020-08-29T11:31:33.585" v="75" actId="20577"/>
          <ac:graphicFrameMkLst>
            <pc:docMk/>
            <pc:sldMk cId="2494518285" sldId="273"/>
            <ac:graphicFrameMk id="6" creationId="{00000000-0000-0000-0000-000000000000}"/>
          </ac:graphicFrameMkLst>
        </pc:graphicFrameChg>
      </pc:sldChg>
      <pc:sldChg chg="addSp delSp modSp add mod">
        <pc:chgData name="Glenn Miles" userId="f5e018ff63fb2e66" providerId="LiveId" clId="{23F68BE3-8735-48C0-A6F0-469A6C19596C}" dt="2020-08-29T11:25:20.360" v="42" actId="962"/>
        <pc:sldMkLst>
          <pc:docMk/>
          <pc:sldMk cId="1872285348" sldId="274"/>
        </pc:sldMkLst>
        <pc:grpChg chg="del">
          <ac:chgData name="Glenn Miles" userId="f5e018ff63fb2e66" providerId="LiveId" clId="{23F68BE3-8735-48C0-A6F0-469A6C19596C}" dt="2020-08-29T11:24:43.039" v="38" actId="478"/>
          <ac:grpSpMkLst>
            <pc:docMk/>
            <pc:sldMk cId="1872285348" sldId="274"/>
            <ac:grpSpMk id="2" creationId="{00000000-0000-0000-0000-000000000000}"/>
          </ac:grpSpMkLst>
        </pc:grpChg>
        <pc:graphicFrameChg chg="mod">
          <ac:chgData name="Glenn Miles" userId="f5e018ff63fb2e66" providerId="LiveId" clId="{23F68BE3-8735-48C0-A6F0-469A6C19596C}" dt="2020-08-29T11:25:20.360" v="42" actId="962"/>
          <ac:graphicFrameMkLst>
            <pc:docMk/>
            <pc:sldMk cId="1872285348" sldId="274"/>
            <ac:graphicFrameMk id="6" creationId="{00000000-0000-0000-0000-000000000000}"/>
          </ac:graphicFrameMkLst>
        </pc:graphicFrameChg>
        <pc:picChg chg="del topLvl">
          <ac:chgData name="Glenn Miles" userId="f5e018ff63fb2e66" providerId="LiveId" clId="{23F68BE3-8735-48C0-A6F0-469A6C19596C}" dt="2020-08-29T11:24:56.860" v="39" actId="478"/>
          <ac:picMkLst>
            <pc:docMk/>
            <pc:sldMk cId="1872285348" sldId="274"/>
            <ac:picMk id="3" creationId="{00000000-0000-0000-0000-000000000000}"/>
          </ac:picMkLst>
        </pc:picChg>
        <pc:picChg chg="del topLvl">
          <ac:chgData name="Glenn Miles" userId="f5e018ff63fb2e66" providerId="LiveId" clId="{23F68BE3-8735-48C0-A6F0-469A6C19596C}" dt="2020-08-29T11:24:43.039" v="38" actId="478"/>
          <ac:picMkLst>
            <pc:docMk/>
            <pc:sldMk cId="1872285348" sldId="274"/>
            <ac:picMk id="4" creationId="{00000000-0000-0000-0000-000000000000}"/>
          </ac:picMkLst>
        </pc:picChg>
        <pc:picChg chg="add mod">
          <ac:chgData name="Glenn Miles" userId="f5e018ff63fb2e66" providerId="LiveId" clId="{23F68BE3-8735-48C0-A6F0-469A6C19596C}" dt="2020-08-29T11:25:20.360" v="41" actId="27614"/>
          <ac:picMkLst>
            <pc:docMk/>
            <pc:sldMk cId="1872285348" sldId="274"/>
            <ac:picMk id="8" creationId="{B92ABA5B-75F8-4761-9B24-0221F4F18E14}"/>
          </ac:picMkLst>
        </pc:picChg>
      </pc:sldChg>
      <pc:sldChg chg="delSp modSp add mod">
        <pc:chgData name="Glenn Miles" userId="f5e018ff63fb2e66" providerId="LiveId" clId="{23F68BE3-8735-48C0-A6F0-469A6C19596C}" dt="2020-08-29T12:40:17.669" v="1469" actId="20577"/>
        <pc:sldMkLst>
          <pc:docMk/>
          <pc:sldMk cId="872954036" sldId="275"/>
        </pc:sldMkLst>
        <pc:grpChg chg="del">
          <ac:chgData name="Glenn Miles" userId="f5e018ff63fb2e66" providerId="LiveId" clId="{23F68BE3-8735-48C0-A6F0-469A6C19596C}" dt="2020-08-29T11:30:12.686" v="65" actId="478"/>
          <ac:grpSpMkLst>
            <pc:docMk/>
            <pc:sldMk cId="872954036" sldId="275"/>
            <ac:grpSpMk id="2" creationId="{00000000-0000-0000-0000-000000000000}"/>
          </ac:grpSpMkLst>
        </pc:grpChg>
        <pc:graphicFrameChg chg="mod modGraphic">
          <ac:chgData name="Glenn Miles" userId="f5e018ff63fb2e66" providerId="LiveId" clId="{23F68BE3-8735-48C0-A6F0-469A6C19596C}" dt="2020-08-29T12:40:17.669" v="1469" actId="20577"/>
          <ac:graphicFrameMkLst>
            <pc:docMk/>
            <pc:sldMk cId="872954036" sldId="275"/>
            <ac:graphicFrameMk id="5" creationId="{00000000-0000-0000-0000-000000000000}"/>
          </ac:graphicFrameMkLst>
        </pc:graphicFrameChg>
      </pc:sldChg>
      <pc:sldChg chg="delSp modSp add mod">
        <pc:chgData name="Glenn Miles" userId="f5e018ff63fb2e66" providerId="LiveId" clId="{23F68BE3-8735-48C0-A6F0-469A6C19596C}" dt="2020-08-29T12:41:55.955" v="1481" actId="20577"/>
        <pc:sldMkLst>
          <pc:docMk/>
          <pc:sldMk cId="4272573227" sldId="276"/>
        </pc:sldMkLst>
        <pc:grpChg chg="del">
          <ac:chgData name="Glenn Miles" userId="f5e018ff63fb2e66" providerId="LiveId" clId="{23F68BE3-8735-48C0-A6F0-469A6C19596C}" dt="2020-08-29T11:33:24.513" v="82" actId="478"/>
          <ac:grpSpMkLst>
            <pc:docMk/>
            <pc:sldMk cId="4272573227" sldId="276"/>
            <ac:grpSpMk id="2" creationId="{00000000-0000-0000-0000-000000000000}"/>
          </ac:grpSpMkLst>
        </pc:grpChg>
        <pc:graphicFrameChg chg="mod modGraphic">
          <ac:chgData name="Glenn Miles" userId="f5e018ff63fb2e66" providerId="LiveId" clId="{23F68BE3-8735-48C0-A6F0-469A6C19596C}" dt="2020-08-29T12:41:55.955" v="1481" actId="20577"/>
          <ac:graphicFrameMkLst>
            <pc:docMk/>
            <pc:sldMk cId="4272573227" sldId="276"/>
            <ac:graphicFrameMk id="5" creationId="{00000000-0000-0000-0000-000000000000}"/>
          </ac:graphicFrameMkLst>
        </pc:graphicFrameChg>
      </pc:sldChg>
      <pc:sldChg chg="delSp modSp add mod">
        <pc:chgData name="Glenn Miles" userId="f5e018ff63fb2e66" providerId="LiveId" clId="{23F68BE3-8735-48C0-A6F0-469A6C19596C}" dt="2020-08-29T12:43:24.817" v="1575" actId="20577"/>
        <pc:sldMkLst>
          <pc:docMk/>
          <pc:sldMk cId="147751858" sldId="277"/>
        </pc:sldMkLst>
        <pc:grpChg chg="del">
          <ac:chgData name="Glenn Miles" userId="f5e018ff63fb2e66" providerId="LiveId" clId="{23F68BE3-8735-48C0-A6F0-469A6C19596C}" dt="2020-08-29T11:35:36.831" v="95" actId="478"/>
          <ac:grpSpMkLst>
            <pc:docMk/>
            <pc:sldMk cId="147751858" sldId="277"/>
            <ac:grpSpMk id="2" creationId="{00000000-0000-0000-0000-000000000000}"/>
          </ac:grpSpMkLst>
        </pc:grpChg>
        <pc:graphicFrameChg chg="mod modGraphic">
          <ac:chgData name="Glenn Miles" userId="f5e018ff63fb2e66" providerId="LiveId" clId="{23F68BE3-8735-48C0-A6F0-469A6C19596C}" dt="2020-08-29T12:43:24.817" v="1575" actId="20577"/>
          <ac:graphicFrameMkLst>
            <pc:docMk/>
            <pc:sldMk cId="147751858" sldId="277"/>
            <ac:graphicFrameMk id="5" creationId="{00000000-0000-0000-0000-000000000000}"/>
          </ac:graphicFrameMkLst>
        </pc:graphicFrameChg>
      </pc:sldChg>
      <pc:sldChg chg="addSp delSp modSp add mod ord">
        <pc:chgData name="Glenn Miles" userId="f5e018ff63fb2e66" providerId="LiveId" clId="{23F68BE3-8735-48C0-A6F0-469A6C19596C}" dt="2020-08-29T11:44:00.534" v="118" actId="1076"/>
        <pc:sldMkLst>
          <pc:docMk/>
          <pc:sldMk cId="760603406" sldId="278"/>
        </pc:sldMkLst>
        <pc:grpChg chg="del">
          <ac:chgData name="Glenn Miles" userId="f5e018ff63fb2e66" providerId="LiveId" clId="{23F68BE3-8735-48C0-A6F0-469A6C19596C}" dt="2020-08-29T11:42:47.911" v="106" actId="478"/>
          <ac:grpSpMkLst>
            <pc:docMk/>
            <pc:sldMk cId="760603406" sldId="278"/>
            <ac:grpSpMk id="2" creationId="{00000000-0000-0000-0000-000000000000}"/>
          </ac:grpSpMkLst>
        </pc:grpChg>
        <pc:graphicFrameChg chg="del modGraphic">
          <ac:chgData name="Glenn Miles" userId="f5e018ff63fb2e66" providerId="LiveId" clId="{23F68BE3-8735-48C0-A6F0-469A6C19596C}" dt="2020-08-29T11:42:34.893" v="105" actId="478"/>
          <ac:graphicFrameMkLst>
            <pc:docMk/>
            <pc:sldMk cId="760603406" sldId="278"/>
            <ac:graphicFrameMk id="5" creationId="{00000000-0000-0000-0000-000000000000}"/>
          </ac:graphicFrameMkLst>
        </pc:graphicFrameChg>
        <pc:picChg chg="add mod">
          <ac:chgData name="Glenn Miles" userId="f5e018ff63fb2e66" providerId="LiveId" clId="{23F68BE3-8735-48C0-A6F0-469A6C19596C}" dt="2020-08-29T11:44:00.534" v="118" actId="1076"/>
          <ac:picMkLst>
            <pc:docMk/>
            <pc:sldMk cId="760603406" sldId="278"/>
            <ac:picMk id="7" creationId="{8BDEC38E-8449-4AA8-8E08-2EBCCEF957D8}"/>
          </ac:picMkLst>
        </pc:picChg>
      </pc:sldChg>
      <pc:sldChg chg="add del">
        <pc:chgData name="Glenn Miles" userId="f5e018ff63fb2e66" providerId="LiveId" clId="{23F68BE3-8735-48C0-A6F0-469A6C19596C}" dt="2020-08-29T11:43:19.196" v="110" actId="47"/>
        <pc:sldMkLst>
          <pc:docMk/>
          <pc:sldMk cId="671282862" sldId="279"/>
        </pc:sldMkLst>
      </pc:sldChg>
      <pc:sldChg chg="delSp modSp add mod">
        <pc:chgData name="Glenn Miles" userId="f5e018ff63fb2e66" providerId="LiveId" clId="{23F68BE3-8735-48C0-A6F0-469A6C19596C}" dt="2020-08-29T12:49:58.265" v="1986" actId="20577"/>
        <pc:sldMkLst>
          <pc:docMk/>
          <pc:sldMk cId="1204723253" sldId="279"/>
        </pc:sldMkLst>
        <pc:grpChg chg="del">
          <ac:chgData name="Glenn Miles" userId="f5e018ff63fb2e66" providerId="LiveId" clId="{23F68BE3-8735-48C0-A6F0-469A6C19596C}" dt="2020-08-29T11:46:06.471" v="130" actId="478"/>
          <ac:grpSpMkLst>
            <pc:docMk/>
            <pc:sldMk cId="1204723253" sldId="279"/>
            <ac:grpSpMk id="2" creationId="{00000000-0000-0000-0000-000000000000}"/>
          </ac:grpSpMkLst>
        </pc:grpChg>
        <pc:graphicFrameChg chg="mod modGraphic">
          <ac:chgData name="Glenn Miles" userId="f5e018ff63fb2e66" providerId="LiveId" clId="{23F68BE3-8735-48C0-A6F0-469A6C19596C}" dt="2020-08-29T12:49:58.265" v="1986" actId="20577"/>
          <ac:graphicFrameMkLst>
            <pc:docMk/>
            <pc:sldMk cId="1204723253" sldId="279"/>
            <ac:graphicFrameMk id="5" creationId="{00000000-0000-0000-0000-000000000000}"/>
          </ac:graphicFrameMkLst>
        </pc:graphicFrameChg>
      </pc:sldChg>
      <pc:sldChg chg="delSp modSp add mod">
        <pc:chgData name="Glenn Miles" userId="f5e018ff63fb2e66" providerId="LiveId" clId="{23F68BE3-8735-48C0-A6F0-469A6C19596C}" dt="2020-08-29T12:21:10.108" v="955" actId="20577"/>
        <pc:sldMkLst>
          <pc:docMk/>
          <pc:sldMk cId="1280457968" sldId="280"/>
        </pc:sldMkLst>
        <pc:grpChg chg="del">
          <ac:chgData name="Glenn Miles" userId="f5e018ff63fb2e66" providerId="LiveId" clId="{23F68BE3-8735-48C0-A6F0-469A6C19596C}" dt="2020-08-29T11:47:43.755" v="140" actId="478"/>
          <ac:grpSpMkLst>
            <pc:docMk/>
            <pc:sldMk cId="1280457968" sldId="280"/>
            <ac:grpSpMk id="2" creationId="{00000000-0000-0000-0000-000000000000}"/>
          </ac:grpSpMkLst>
        </pc:grpChg>
        <pc:graphicFrameChg chg="mod modGraphic">
          <ac:chgData name="Glenn Miles" userId="f5e018ff63fb2e66" providerId="LiveId" clId="{23F68BE3-8735-48C0-A6F0-469A6C19596C}" dt="2020-08-29T12:21:10.108" v="955" actId="20577"/>
          <ac:graphicFrameMkLst>
            <pc:docMk/>
            <pc:sldMk cId="1280457968" sldId="280"/>
            <ac:graphicFrameMk id="5" creationId="{00000000-0000-0000-0000-000000000000}"/>
          </ac:graphicFrameMkLst>
        </pc:graphicFrameChg>
      </pc:sldChg>
      <pc:sldChg chg="delSp modSp add mod">
        <pc:chgData name="Glenn Miles" userId="f5e018ff63fb2e66" providerId="LiveId" clId="{23F68BE3-8735-48C0-A6F0-469A6C19596C}" dt="2020-08-29T11:49:37.182" v="155" actId="1076"/>
        <pc:sldMkLst>
          <pc:docMk/>
          <pc:sldMk cId="2152552565" sldId="281"/>
        </pc:sldMkLst>
        <pc:grpChg chg="mod">
          <ac:chgData name="Glenn Miles" userId="f5e018ff63fb2e66" providerId="LiveId" clId="{23F68BE3-8735-48C0-A6F0-469A6C19596C}" dt="2020-08-29T11:49:37.182" v="155" actId="1076"/>
          <ac:grpSpMkLst>
            <pc:docMk/>
            <pc:sldMk cId="2152552565" sldId="281"/>
            <ac:grpSpMk id="2" creationId="{00000000-0000-0000-0000-000000000000}"/>
          </ac:grpSpMkLst>
        </pc:grpChg>
        <pc:graphicFrameChg chg="del modGraphic">
          <ac:chgData name="Glenn Miles" userId="f5e018ff63fb2e66" providerId="LiveId" clId="{23F68BE3-8735-48C0-A6F0-469A6C19596C}" dt="2020-08-29T11:48:57.708" v="149" actId="478"/>
          <ac:graphicFrameMkLst>
            <pc:docMk/>
            <pc:sldMk cId="2152552565" sldId="281"/>
            <ac:graphicFrameMk id="5" creationId="{00000000-0000-0000-0000-000000000000}"/>
          </ac:graphicFrameMkLst>
        </pc:graphicFrameChg>
      </pc:sldChg>
      <pc:sldChg chg="delSp modSp add mod">
        <pc:chgData name="Glenn Miles" userId="f5e018ff63fb2e66" providerId="LiveId" clId="{23F68BE3-8735-48C0-A6F0-469A6C19596C}" dt="2020-08-29T12:56:43.713" v="2146" actId="20577"/>
        <pc:sldMkLst>
          <pc:docMk/>
          <pc:sldMk cId="2242107599" sldId="282"/>
        </pc:sldMkLst>
        <pc:grpChg chg="del">
          <ac:chgData name="Glenn Miles" userId="f5e018ff63fb2e66" providerId="LiveId" clId="{23F68BE3-8735-48C0-A6F0-469A6C19596C}" dt="2020-08-29T11:51:04.563" v="165" actId="478"/>
          <ac:grpSpMkLst>
            <pc:docMk/>
            <pc:sldMk cId="2242107599" sldId="282"/>
            <ac:grpSpMk id="2" creationId="{00000000-0000-0000-0000-000000000000}"/>
          </ac:grpSpMkLst>
        </pc:grpChg>
        <pc:graphicFrameChg chg="mod modGraphic">
          <ac:chgData name="Glenn Miles" userId="f5e018ff63fb2e66" providerId="LiveId" clId="{23F68BE3-8735-48C0-A6F0-469A6C19596C}" dt="2020-08-29T12:56:43.713" v="2146" actId="20577"/>
          <ac:graphicFrameMkLst>
            <pc:docMk/>
            <pc:sldMk cId="2242107599" sldId="282"/>
            <ac:graphicFrameMk id="5" creationId="{00000000-0000-0000-0000-000000000000}"/>
          </ac:graphicFrameMkLst>
        </pc:graphicFrameChg>
      </pc:sldChg>
      <pc:sldChg chg="delSp modSp add mod">
        <pc:chgData name="Glenn Miles" userId="f5e018ff63fb2e66" providerId="LiveId" clId="{23F68BE3-8735-48C0-A6F0-469A6C19596C}" dt="2020-08-29T12:57:23.303" v="2169" actId="20577"/>
        <pc:sldMkLst>
          <pc:docMk/>
          <pc:sldMk cId="3719770977" sldId="283"/>
        </pc:sldMkLst>
        <pc:grpChg chg="del">
          <ac:chgData name="Glenn Miles" userId="f5e018ff63fb2e66" providerId="LiveId" clId="{23F68BE3-8735-48C0-A6F0-469A6C19596C}" dt="2020-08-29T11:55:51.392" v="203" actId="478"/>
          <ac:grpSpMkLst>
            <pc:docMk/>
            <pc:sldMk cId="3719770977" sldId="283"/>
            <ac:grpSpMk id="2" creationId="{00000000-0000-0000-0000-000000000000}"/>
          </ac:grpSpMkLst>
        </pc:grpChg>
        <pc:graphicFrameChg chg="mod modGraphic">
          <ac:chgData name="Glenn Miles" userId="f5e018ff63fb2e66" providerId="LiveId" clId="{23F68BE3-8735-48C0-A6F0-469A6C19596C}" dt="2020-08-29T12:57:23.303" v="2169" actId="20577"/>
          <ac:graphicFrameMkLst>
            <pc:docMk/>
            <pc:sldMk cId="3719770977" sldId="283"/>
            <ac:graphicFrameMk id="5" creationId="{00000000-0000-0000-0000-000000000000}"/>
          </ac:graphicFrameMkLst>
        </pc:graphicFrameChg>
      </pc:sldChg>
      <pc:sldChg chg="delSp modSp add mod">
        <pc:chgData name="Glenn Miles" userId="f5e018ff63fb2e66" providerId="LiveId" clId="{23F68BE3-8735-48C0-A6F0-469A6C19596C}" dt="2020-08-29T13:04:31.211" v="2665" actId="20577"/>
        <pc:sldMkLst>
          <pc:docMk/>
          <pc:sldMk cId="2718295474" sldId="284"/>
        </pc:sldMkLst>
        <pc:grpChg chg="del">
          <ac:chgData name="Glenn Miles" userId="f5e018ff63fb2e66" providerId="LiveId" clId="{23F68BE3-8735-48C0-A6F0-469A6C19596C}" dt="2020-08-29T11:57:33.534" v="213" actId="478"/>
          <ac:grpSpMkLst>
            <pc:docMk/>
            <pc:sldMk cId="2718295474" sldId="284"/>
            <ac:grpSpMk id="2" creationId="{00000000-0000-0000-0000-000000000000}"/>
          </ac:grpSpMkLst>
        </pc:grpChg>
        <pc:graphicFrameChg chg="mod modGraphic">
          <ac:chgData name="Glenn Miles" userId="f5e018ff63fb2e66" providerId="LiveId" clId="{23F68BE3-8735-48C0-A6F0-469A6C19596C}" dt="2020-08-29T13:04:31.211" v="2665" actId="20577"/>
          <ac:graphicFrameMkLst>
            <pc:docMk/>
            <pc:sldMk cId="2718295474" sldId="284"/>
            <ac:graphicFrameMk id="5" creationId="{00000000-0000-0000-0000-000000000000}"/>
          </ac:graphicFrameMkLst>
        </pc:graphicFrameChg>
      </pc:sldChg>
      <pc:sldChg chg="delSp modSp add mod">
        <pc:chgData name="Glenn Miles" userId="f5e018ff63fb2e66" providerId="LiveId" clId="{23F68BE3-8735-48C0-A6F0-469A6C19596C}" dt="2020-08-29T13:04:11.474" v="2664" actId="20577"/>
        <pc:sldMkLst>
          <pc:docMk/>
          <pc:sldMk cId="2095246577" sldId="285"/>
        </pc:sldMkLst>
        <pc:grpChg chg="del">
          <ac:chgData name="Glenn Miles" userId="f5e018ff63fb2e66" providerId="LiveId" clId="{23F68BE3-8735-48C0-A6F0-469A6C19596C}" dt="2020-08-29T11:59:19.113" v="222" actId="478"/>
          <ac:grpSpMkLst>
            <pc:docMk/>
            <pc:sldMk cId="2095246577" sldId="285"/>
            <ac:grpSpMk id="2" creationId="{00000000-0000-0000-0000-000000000000}"/>
          </ac:grpSpMkLst>
        </pc:grpChg>
        <pc:graphicFrameChg chg="mod modGraphic">
          <ac:chgData name="Glenn Miles" userId="f5e018ff63fb2e66" providerId="LiveId" clId="{23F68BE3-8735-48C0-A6F0-469A6C19596C}" dt="2020-08-29T13:04:11.474" v="2664" actId="20577"/>
          <ac:graphicFrameMkLst>
            <pc:docMk/>
            <pc:sldMk cId="2095246577" sldId="285"/>
            <ac:graphicFrameMk id="5" creationId="{00000000-0000-0000-0000-000000000000}"/>
          </ac:graphicFrameMkLst>
        </pc:graphicFrameChg>
      </pc:sldChg>
      <pc:sldChg chg="delSp modSp add mod">
        <pc:chgData name="Glenn Miles" userId="f5e018ff63fb2e66" providerId="LiveId" clId="{23F68BE3-8735-48C0-A6F0-469A6C19596C}" dt="2020-08-29T13:07:52.349" v="2713" actId="20577"/>
        <pc:sldMkLst>
          <pc:docMk/>
          <pc:sldMk cId="4140499744" sldId="286"/>
        </pc:sldMkLst>
        <pc:graphicFrameChg chg="mod modGraphic">
          <ac:chgData name="Glenn Miles" userId="f5e018ff63fb2e66" providerId="LiveId" clId="{23F68BE3-8735-48C0-A6F0-469A6C19596C}" dt="2020-08-29T13:07:52.349" v="2713" actId="20577"/>
          <ac:graphicFrameMkLst>
            <pc:docMk/>
            <pc:sldMk cId="4140499744" sldId="286"/>
            <ac:graphicFrameMk id="5" creationId="{00000000-0000-0000-0000-000000000000}"/>
          </ac:graphicFrameMkLst>
        </pc:graphicFrameChg>
        <pc:picChg chg="del">
          <ac:chgData name="Glenn Miles" userId="f5e018ff63fb2e66" providerId="LiveId" clId="{23F68BE3-8735-48C0-A6F0-469A6C19596C}" dt="2020-08-29T12:03:09.511" v="247" actId="478"/>
          <ac:picMkLst>
            <pc:docMk/>
            <pc:sldMk cId="4140499744" sldId="286"/>
            <ac:picMk id="7" creationId="{30D40897-8C78-4B5F-9FCA-35C14CD2AC09}"/>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3505898"/>
            <a:ext cx="17088486" cy="237496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8/29/2020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8/29/2020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8/29/2020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8/29/2020</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8/29/2020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20104100" cy="11308715"/>
          </a:xfrm>
          <a:custGeom>
            <a:avLst/>
            <a:gdLst/>
            <a:ahLst/>
            <a:cxnLst/>
            <a:rect l="l" t="t" r="r" b="b"/>
            <a:pathLst>
              <a:path w="20104100" h="11308715">
                <a:moveTo>
                  <a:pt x="20104099" y="0"/>
                </a:moveTo>
                <a:lnTo>
                  <a:pt x="0" y="0"/>
                </a:lnTo>
                <a:lnTo>
                  <a:pt x="0" y="11308555"/>
                </a:lnTo>
                <a:lnTo>
                  <a:pt x="20104099" y="11308555"/>
                </a:lnTo>
                <a:lnTo>
                  <a:pt x="20104099" y="0"/>
                </a:lnTo>
                <a:close/>
              </a:path>
            </a:pathLst>
          </a:custGeom>
          <a:solidFill>
            <a:srgbClr val="000000"/>
          </a:solidFill>
        </p:spPr>
        <p:txBody>
          <a:bodyPr wrap="square" lIns="0" tIns="0" rIns="0" bIns="0" rtlCol="0"/>
          <a:lstStyle/>
          <a:p>
            <a:endParaRPr/>
          </a:p>
        </p:txBody>
      </p:sp>
      <p:sp>
        <p:nvSpPr>
          <p:cNvPr id="2" name="Holder 2"/>
          <p:cNvSpPr>
            <a:spLocks noGrp="1"/>
          </p:cNvSpPr>
          <p:nvPr>
            <p:ph type="title"/>
          </p:nvPr>
        </p:nvSpPr>
        <p:spPr>
          <a:xfrm>
            <a:off x="1005205" y="452374"/>
            <a:ext cx="18093690" cy="1809496"/>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1005205" y="2601150"/>
            <a:ext cx="18093690"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8/29/2020</a:t>
            </a:fld>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screen">
            <a:extLst>
              <a:ext uri="{28A0092B-C50C-407E-A947-70E740481C1C}">
                <a14:useLocalDpi xmlns:a14="http://schemas.microsoft.com/office/drawing/2010/main"/>
              </a:ext>
            </a:extLst>
          </a:blip>
          <a:stretch>
            <a:fillRect/>
          </a:stretch>
        </p:blipFill>
        <p:spPr>
          <a:xfrm>
            <a:off x="0" y="0"/>
            <a:ext cx="20104100" cy="1130855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517650" y="1158875"/>
            <a:ext cx="16630773" cy="9506467"/>
            <a:chOff x="507877" y="1634608"/>
            <a:chExt cx="11402060" cy="8270240"/>
          </a:xfrm>
        </p:grpSpPr>
        <p:pic>
          <p:nvPicPr>
            <p:cNvPr id="3" name="object 3"/>
            <p:cNvPicPr/>
            <p:nvPr/>
          </p:nvPicPr>
          <p:blipFill>
            <a:blip r:embed="rId2" cstate="screen">
              <a:extLst>
                <a:ext uri="{28A0092B-C50C-407E-A947-70E740481C1C}">
                  <a14:useLocalDpi xmlns:a14="http://schemas.microsoft.com/office/drawing/2010/main"/>
                </a:ext>
              </a:extLst>
            </a:blip>
            <a:stretch>
              <a:fillRect/>
            </a:stretch>
          </p:blipFill>
          <p:spPr>
            <a:xfrm>
              <a:off x="685882" y="1749788"/>
              <a:ext cx="11045925" cy="7808978"/>
            </a:xfrm>
            <a:prstGeom prst="rect">
              <a:avLst/>
            </a:prstGeom>
          </p:spPr>
        </p:pic>
        <p:pic>
          <p:nvPicPr>
            <p:cNvPr id="4" name="object 4"/>
            <p:cNvPicPr/>
            <p:nvPr/>
          </p:nvPicPr>
          <p:blipFill>
            <a:blip r:embed="rId3" cstate="print"/>
            <a:stretch>
              <a:fillRect/>
            </a:stretch>
          </p:blipFill>
          <p:spPr>
            <a:xfrm>
              <a:off x="507877" y="1634608"/>
              <a:ext cx="11401935" cy="8269698"/>
            </a:xfrm>
            <a:prstGeom prst="rect">
              <a:avLst/>
            </a:prstGeom>
          </p:spPr>
        </p:pic>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5"/>
          <p:cNvGraphicFramePr>
            <a:graphicFrameLocks noGrp="1"/>
          </p:cNvGraphicFramePr>
          <p:nvPr>
            <p:extLst>
              <p:ext uri="{D42A27DB-BD31-4B8C-83A1-F6EECF244321}">
                <p14:modId xmlns:p14="http://schemas.microsoft.com/office/powerpoint/2010/main" val="1500943848"/>
              </p:ext>
            </p:extLst>
          </p:nvPr>
        </p:nvGraphicFramePr>
        <p:xfrm>
          <a:off x="1199691" y="1235075"/>
          <a:ext cx="17704718" cy="8839200"/>
        </p:xfrm>
        <a:graphic>
          <a:graphicData uri="http://schemas.openxmlformats.org/drawingml/2006/table">
            <a:tbl>
              <a:tblPr firstRow="1" bandRow="1">
                <a:tableStyleId>{2D5ABB26-0587-4C30-8999-92F81FD0307C}</a:tableStyleId>
              </a:tblPr>
              <a:tblGrid>
                <a:gridCol w="4495089">
                  <a:extLst>
                    <a:ext uri="{9D8B030D-6E8A-4147-A177-3AD203B41FA5}">
                      <a16:colId xmlns:a16="http://schemas.microsoft.com/office/drawing/2014/main" val="20000"/>
                    </a:ext>
                  </a:extLst>
                </a:gridCol>
                <a:gridCol w="8329934">
                  <a:extLst>
                    <a:ext uri="{9D8B030D-6E8A-4147-A177-3AD203B41FA5}">
                      <a16:colId xmlns:a16="http://schemas.microsoft.com/office/drawing/2014/main" val="20001"/>
                    </a:ext>
                  </a:extLst>
                </a:gridCol>
                <a:gridCol w="4879695">
                  <a:extLst>
                    <a:ext uri="{9D8B030D-6E8A-4147-A177-3AD203B41FA5}">
                      <a16:colId xmlns:a16="http://schemas.microsoft.com/office/drawing/2014/main" val="20002"/>
                    </a:ext>
                  </a:extLst>
                </a:gridCol>
              </a:tblGrid>
              <a:tr h="2885884">
                <a:tc gridSpan="3">
                  <a:txBody>
                    <a:bodyPr/>
                    <a:lstStyle/>
                    <a:p>
                      <a:pPr marL="41275">
                        <a:lnSpc>
                          <a:spcPct val="100000"/>
                        </a:lnSpc>
                        <a:spcBef>
                          <a:spcPts val="355"/>
                        </a:spcBef>
                      </a:pPr>
                      <a:r>
                        <a:rPr sz="2400" b="1" spc="20" dirty="0">
                          <a:solidFill>
                            <a:srgbClr val="FFFFFF"/>
                          </a:solidFill>
                          <a:latin typeface="+mn-lt"/>
                          <a:cs typeface="Arial"/>
                        </a:rPr>
                        <a:t>The </a:t>
                      </a:r>
                      <a:r>
                        <a:rPr sz="2400" b="1" spc="15" dirty="0">
                          <a:solidFill>
                            <a:srgbClr val="FFFFFF"/>
                          </a:solidFill>
                          <a:latin typeface="+mn-lt"/>
                          <a:cs typeface="Arial"/>
                        </a:rPr>
                        <a:t>story so</a:t>
                      </a:r>
                      <a:r>
                        <a:rPr sz="2400" b="1" spc="-20" dirty="0">
                          <a:solidFill>
                            <a:srgbClr val="FFFFFF"/>
                          </a:solidFill>
                          <a:latin typeface="+mn-lt"/>
                          <a:cs typeface="Arial"/>
                        </a:rPr>
                        <a:t> </a:t>
                      </a:r>
                      <a:r>
                        <a:rPr sz="2400" b="1" spc="15" dirty="0">
                          <a:solidFill>
                            <a:srgbClr val="FFFFFF"/>
                          </a:solidFill>
                          <a:latin typeface="+mn-lt"/>
                          <a:cs typeface="Arial"/>
                        </a:rPr>
                        <a:t>far…</a:t>
                      </a:r>
                      <a:endParaRPr sz="2400" dirty="0">
                        <a:latin typeface="+mn-lt"/>
                        <a:cs typeface="Arial"/>
                      </a:endParaRPr>
                    </a:p>
                    <a:p>
                      <a:pPr>
                        <a:lnSpc>
                          <a:spcPct val="100000"/>
                        </a:lnSpc>
                        <a:spcBef>
                          <a:spcPts val="10"/>
                        </a:spcBef>
                      </a:pPr>
                      <a:endParaRPr sz="2400" dirty="0">
                        <a:latin typeface="+mn-lt"/>
                        <a:cs typeface="Times New Roman"/>
                      </a:endParaRPr>
                    </a:p>
                    <a:p>
                      <a:pPr marL="418465" marR="72390">
                        <a:lnSpc>
                          <a:spcPct val="102699"/>
                        </a:lnSpc>
                      </a:pPr>
                      <a:r>
                        <a:rPr sz="2400" spc="20" dirty="0">
                          <a:solidFill>
                            <a:srgbClr val="FFFFFF"/>
                          </a:solidFill>
                          <a:latin typeface="+mn-lt"/>
                          <a:cs typeface="Comic Sans MS"/>
                        </a:rPr>
                        <a:t>God </a:t>
                      </a:r>
                      <a:r>
                        <a:rPr sz="2400" spc="10" dirty="0">
                          <a:solidFill>
                            <a:srgbClr val="FFFFFF"/>
                          </a:solidFill>
                          <a:latin typeface="+mn-lt"/>
                          <a:cs typeface="Comic Sans MS"/>
                        </a:rPr>
                        <a:t>loves </a:t>
                      </a:r>
                      <a:r>
                        <a:rPr sz="2400" spc="15" dirty="0">
                          <a:solidFill>
                            <a:srgbClr val="FFFFFF"/>
                          </a:solidFill>
                          <a:latin typeface="+mn-lt"/>
                          <a:cs typeface="Comic Sans MS"/>
                        </a:rPr>
                        <a:t>and uses those on the </a:t>
                      </a:r>
                      <a:r>
                        <a:rPr sz="2400" spc="10" dirty="0">
                          <a:solidFill>
                            <a:srgbClr val="FFFFFF"/>
                          </a:solidFill>
                          <a:latin typeface="+mn-lt"/>
                          <a:cs typeface="Comic Sans MS"/>
                        </a:rPr>
                        <a:t>margins </a:t>
                      </a:r>
                      <a:r>
                        <a:rPr sz="2400" spc="15" dirty="0">
                          <a:solidFill>
                            <a:srgbClr val="FFFFFF"/>
                          </a:solidFill>
                          <a:latin typeface="+mn-lt"/>
                          <a:cs typeface="Comic Sans MS"/>
                        </a:rPr>
                        <a:t>of </a:t>
                      </a:r>
                      <a:r>
                        <a:rPr sz="2400" spc="5" dirty="0">
                          <a:solidFill>
                            <a:srgbClr val="FFFFFF"/>
                          </a:solidFill>
                          <a:latin typeface="+mn-lt"/>
                          <a:cs typeface="Comic Sans MS"/>
                        </a:rPr>
                        <a:t>life, </a:t>
                      </a:r>
                      <a:r>
                        <a:rPr sz="2400" spc="15" dirty="0">
                          <a:solidFill>
                            <a:srgbClr val="FFFFFF"/>
                          </a:solidFill>
                          <a:latin typeface="+mn-lt"/>
                          <a:cs typeface="Comic Sans MS"/>
                        </a:rPr>
                        <a:t>where many </a:t>
                      </a:r>
                      <a:r>
                        <a:rPr sz="2400" spc="10" dirty="0">
                          <a:solidFill>
                            <a:srgbClr val="FFFFFF"/>
                          </a:solidFill>
                          <a:latin typeface="+mn-lt"/>
                          <a:cs typeface="Comic Sans MS"/>
                        </a:rPr>
                        <a:t>children find  themselves. </a:t>
                      </a:r>
                      <a:r>
                        <a:rPr sz="2400" spc="15" dirty="0">
                          <a:solidFill>
                            <a:srgbClr val="FFFFFF"/>
                          </a:solidFill>
                          <a:latin typeface="+mn-lt"/>
                          <a:cs typeface="Comic Sans MS"/>
                        </a:rPr>
                        <a:t>Jesus </a:t>
                      </a:r>
                      <a:r>
                        <a:rPr sz="2400" spc="10" dirty="0">
                          <a:solidFill>
                            <a:srgbClr val="FFFFFF"/>
                          </a:solidFill>
                          <a:latin typeface="+mn-lt"/>
                          <a:cs typeface="Comic Sans MS"/>
                        </a:rPr>
                        <a:t>talks </a:t>
                      </a:r>
                      <a:r>
                        <a:rPr sz="2400" spc="15" dirty="0">
                          <a:solidFill>
                            <a:srgbClr val="FFFFFF"/>
                          </a:solidFill>
                          <a:latin typeface="+mn-lt"/>
                          <a:cs typeface="Comic Sans MS"/>
                        </a:rPr>
                        <a:t>about </a:t>
                      </a:r>
                      <a:r>
                        <a:rPr sz="2400" spc="10" dirty="0">
                          <a:solidFill>
                            <a:srgbClr val="FFFFFF"/>
                          </a:solidFill>
                          <a:latin typeface="+mn-lt"/>
                          <a:cs typeface="Comic Sans MS"/>
                        </a:rPr>
                        <a:t>sharing </a:t>
                      </a:r>
                      <a:r>
                        <a:rPr sz="2400" spc="15" dirty="0">
                          <a:solidFill>
                            <a:srgbClr val="FFFFFF"/>
                          </a:solidFill>
                          <a:latin typeface="+mn-lt"/>
                          <a:cs typeface="Comic Sans MS"/>
                        </a:rPr>
                        <a:t>the </a:t>
                      </a:r>
                      <a:r>
                        <a:rPr sz="2400" spc="10" dirty="0">
                          <a:solidFill>
                            <a:srgbClr val="FFFFFF"/>
                          </a:solidFill>
                          <a:latin typeface="+mn-lt"/>
                          <a:cs typeface="Comic Sans MS"/>
                        </a:rPr>
                        <a:t>table </a:t>
                      </a:r>
                      <a:r>
                        <a:rPr sz="2400" spc="15" dirty="0">
                          <a:solidFill>
                            <a:srgbClr val="FFFFFF"/>
                          </a:solidFill>
                          <a:latin typeface="+mn-lt"/>
                          <a:cs typeface="Comic Sans MS"/>
                        </a:rPr>
                        <a:t>with everyone without  </a:t>
                      </a:r>
                      <a:r>
                        <a:rPr sz="2400" spc="10" dirty="0">
                          <a:solidFill>
                            <a:srgbClr val="FFFFFF"/>
                          </a:solidFill>
                          <a:latin typeface="+mn-lt"/>
                          <a:cs typeface="Comic Sans MS"/>
                        </a:rPr>
                        <a:t>exception, </a:t>
                      </a:r>
                      <a:r>
                        <a:rPr sz="2400" spc="15" dirty="0">
                          <a:solidFill>
                            <a:srgbClr val="FFFFFF"/>
                          </a:solidFill>
                          <a:latin typeface="+mn-lt"/>
                          <a:cs typeface="Comic Sans MS"/>
                        </a:rPr>
                        <a:t>a demonstration of a </a:t>
                      </a:r>
                      <a:r>
                        <a:rPr sz="2400" spc="10" dirty="0">
                          <a:solidFill>
                            <a:srgbClr val="FFFFFF"/>
                          </a:solidFill>
                          <a:latin typeface="+mn-lt"/>
                          <a:cs typeface="Comic Sans MS"/>
                        </a:rPr>
                        <a:t>loving </a:t>
                      </a:r>
                      <a:r>
                        <a:rPr sz="2400" spc="15" dirty="0">
                          <a:solidFill>
                            <a:srgbClr val="FFFFFF"/>
                          </a:solidFill>
                          <a:latin typeface="+mn-lt"/>
                          <a:cs typeface="Comic Sans MS"/>
                        </a:rPr>
                        <a:t>openness to </a:t>
                      </a:r>
                      <a:r>
                        <a:rPr sz="2400" spc="10" dirty="0">
                          <a:solidFill>
                            <a:srgbClr val="FFFFFF"/>
                          </a:solidFill>
                          <a:latin typeface="+mn-lt"/>
                          <a:cs typeface="Comic Sans MS"/>
                        </a:rPr>
                        <a:t>all people </a:t>
                      </a:r>
                      <a:r>
                        <a:rPr sz="2400" spc="15" dirty="0">
                          <a:solidFill>
                            <a:srgbClr val="FFFFFF"/>
                          </a:solidFill>
                          <a:latin typeface="+mn-lt"/>
                          <a:cs typeface="Comic Sans MS"/>
                        </a:rPr>
                        <a:t>without any  </a:t>
                      </a:r>
                      <a:r>
                        <a:rPr sz="2400" spc="10" dirty="0">
                          <a:solidFill>
                            <a:srgbClr val="FFFFFF"/>
                          </a:solidFill>
                          <a:latin typeface="+mn-lt"/>
                          <a:cs typeface="Comic Sans MS"/>
                        </a:rPr>
                        <a:t>social restrictions. </a:t>
                      </a:r>
                      <a:r>
                        <a:rPr sz="2400" spc="15" dirty="0">
                          <a:solidFill>
                            <a:srgbClr val="FFFFFF"/>
                          </a:solidFill>
                          <a:latin typeface="+mn-lt"/>
                          <a:cs typeface="Comic Sans MS"/>
                        </a:rPr>
                        <a:t>Here </a:t>
                      </a:r>
                      <a:r>
                        <a:rPr sz="2400" spc="20" dirty="0">
                          <a:solidFill>
                            <a:srgbClr val="FFFFFF"/>
                          </a:solidFill>
                          <a:latin typeface="+mn-lt"/>
                          <a:cs typeface="Comic Sans MS"/>
                        </a:rPr>
                        <a:t>we </a:t>
                      </a:r>
                      <a:r>
                        <a:rPr sz="2400" spc="15" dirty="0">
                          <a:solidFill>
                            <a:srgbClr val="FFFFFF"/>
                          </a:solidFill>
                          <a:latin typeface="+mn-lt"/>
                          <a:cs typeface="Comic Sans MS"/>
                        </a:rPr>
                        <a:t>use our </a:t>
                      </a:r>
                      <a:r>
                        <a:rPr sz="2400" spc="10" dirty="0">
                          <a:solidFill>
                            <a:srgbClr val="FFFFFF"/>
                          </a:solidFill>
                          <a:latin typeface="+mn-lt"/>
                          <a:cs typeface="Comic Sans MS"/>
                        </a:rPr>
                        <a:t>imagination again </a:t>
                      </a:r>
                      <a:r>
                        <a:rPr sz="2400" spc="15" dirty="0">
                          <a:solidFill>
                            <a:srgbClr val="FFFFFF"/>
                          </a:solidFill>
                          <a:latin typeface="+mn-lt"/>
                          <a:cs typeface="Comic Sans MS"/>
                        </a:rPr>
                        <a:t>to </a:t>
                      </a:r>
                      <a:r>
                        <a:rPr sz="2400" spc="10" dirty="0">
                          <a:solidFill>
                            <a:srgbClr val="FFFFFF"/>
                          </a:solidFill>
                          <a:latin typeface="+mn-lt"/>
                          <a:cs typeface="Comic Sans MS"/>
                        </a:rPr>
                        <a:t>imagine </a:t>
                      </a:r>
                      <a:r>
                        <a:rPr sz="2400" spc="15" dirty="0">
                          <a:solidFill>
                            <a:srgbClr val="FFFFFF"/>
                          </a:solidFill>
                          <a:latin typeface="+mn-lt"/>
                          <a:cs typeface="Comic Sans MS"/>
                        </a:rPr>
                        <a:t>the </a:t>
                      </a:r>
                      <a:r>
                        <a:rPr sz="2400" spc="5" dirty="0">
                          <a:solidFill>
                            <a:srgbClr val="FFFFFF"/>
                          </a:solidFill>
                          <a:latin typeface="+mn-lt"/>
                          <a:cs typeface="Comic Sans MS"/>
                        </a:rPr>
                        <a:t>‘first’  </a:t>
                      </a:r>
                      <a:r>
                        <a:rPr sz="2400" spc="15" dirty="0">
                          <a:solidFill>
                            <a:srgbClr val="FFFFFF"/>
                          </a:solidFill>
                          <a:latin typeface="+mn-lt"/>
                          <a:cs typeface="Comic Sans MS"/>
                        </a:rPr>
                        <a:t>supper where the adult Jesus opens up </a:t>
                      </a:r>
                      <a:r>
                        <a:rPr sz="2400" spc="10" dirty="0">
                          <a:solidFill>
                            <a:srgbClr val="FFFFFF"/>
                          </a:solidFill>
                          <a:latin typeface="+mn-lt"/>
                          <a:cs typeface="Comic Sans MS"/>
                        </a:rPr>
                        <a:t>his table </a:t>
                      </a:r>
                      <a:r>
                        <a:rPr sz="2400" spc="15" dirty="0">
                          <a:solidFill>
                            <a:srgbClr val="FFFFFF"/>
                          </a:solidFill>
                          <a:latin typeface="+mn-lt"/>
                          <a:cs typeface="Comic Sans MS"/>
                        </a:rPr>
                        <a:t>to </a:t>
                      </a:r>
                      <a:r>
                        <a:rPr sz="2400" spc="10" dirty="0">
                          <a:solidFill>
                            <a:srgbClr val="FFFFFF"/>
                          </a:solidFill>
                          <a:latin typeface="+mn-lt"/>
                          <a:cs typeface="Comic Sans MS"/>
                        </a:rPr>
                        <a:t>invite all </a:t>
                      </a:r>
                      <a:r>
                        <a:rPr sz="2400" spc="15" dirty="0">
                          <a:solidFill>
                            <a:srgbClr val="FFFFFF"/>
                          </a:solidFill>
                          <a:latin typeface="+mn-lt"/>
                          <a:cs typeface="Comic Sans MS"/>
                        </a:rPr>
                        <a:t>the </a:t>
                      </a:r>
                      <a:r>
                        <a:rPr sz="2400" spc="10" dirty="0">
                          <a:solidFill>
                            <a:srgbClr val="FFFFFF"/>
                          </a:solidFill>
                          <a:latin typeface="+mn-lt"/>
                          <a:cs typeface="Comic Sans MS"/>
                        </a:rPr>
                        <a:t>local  children </a:t>
                      </a:r>
                      <a:r>
                        <a:rPr lang="en-GB" sz="2400" spc="10" dirty="0">
                          <a:solidFill>
                            <a:srgbClr val="FFFFFF"/>
                          </a:solidFill>
                          <a:latin typeface="+mn-lt"/>
                          <a:cs typeface="Comic Sans MS"/>
                        </a:rPr>
                        <a:t>from the streets </a:t>
                      </a:r>
                      <a:r>
                        <a:rPr sz="2400" spc="15" dirty="0">
                          <a:solidFill>
                            <a:srgbClr val="FFFFFF"/>
                          </a:solidFill>
                          <a:latin typeface="+mn-lt"/>
                          <a:cs typeface="Comic Sans MS"/>
                        </a:rPr>
                        <a:t>who want to </a:t>
                      </a:r>
                      <a:r>
                        <a:rPr sz="2400" spc="20" dirty="0">
                          <a:solidFill>
                            <a:srgbClr val="FFFFFF"/>
                          </a:solidFill>
                          <a:latin typeface="+mn-lt"/>
                          <a:cs typeface="Comic Sans MS"/>
                        </a:rPr>
                        <a:t>come </a:t>
                      </a:r>
                      <a:r>
                        <a:rPr sz="2400" spc="15" dirty="0">
                          <a:solidFill>
                            <a:srgbClr val="FFFFFF"/>
                          </a:solidFill>
                          <a:latin typeface="+mn-lt"/>
                          <a:cs typeface="Comic Sans MS"/>
                        </a:rPr>
                        <a:t>for a meal whether they are </a:t>
                      </a:r>
                      <a:r>
                        <a:rPr sz="2400" spc="5" dirty="0">
                          <a:solidFill>
                            <a:srgbClr val="FFFFFF"/>
                          </a:solidFill>
                          <a:latin typeface="+mn-lt"/>
                          <a:cs typeface="Comic Sans MS"/>
                        </a:rPr>
                        <a:t>girl </a:t>
                      </a:r>
                      <a:r>
                        <a:rPr sz="2400" spc="15" dirty="0">
                          <a:solidFill>
                            <a:srgbClr val="FFFFFF"/>
                          </a:solidFill>
                          <a:latin typeface="+mn-lt"/>
                          <a:cs typeface="Comic Sans MS"/>
                        </a:rPr>
                        <a:t>or boy,  </a:t>
                      </a:r>
                      <a:r>
                        <a:rPr sz="2400" dirty="0">
                          <a:solidFill>
                            <a:srgbClr val="FFFFFF"/>
                          </a:solidFill>
                          <a:latin typeface="+mn-lt"/>
                          <a:cs typeface="Comic Sans MS"/>
                        </a:rPr>
                        <a:t>hungry and malnourished or well-fed, </a:t>
                      </a:r>
                      <a:r>
                        <a:rPr sz="2400" spc="-5" dirty="0">
                          <a:solidFill>
                            <a:srgbClr val="FFFFFF"/>
                          </a:solidFill>
                          <a:latin typeface="+mn-lt"/>
                          <a:cs typeface="Comic Sans MS"/>
                        </a:rPr>
                        <a:t>disabled </a:t>
                      </a:r>
                      <a:r>
                        <a:rPr sz="2400" dirty="0">
                          <a:solidFill>
                            <a:srgbClr val="FFFFFF"/>
                          </a:solidFill>
                          <a:latin typeface="+mn-lt"/>
                          <a:cs typeface="Comic Sans MS"/>
                        </a:rPr>
                        <a:t>or </a:t>
                      </a:r>
                      <a:r>
                        <a:rPr sz="2400" spc="-5" dirty="0">
                          <a:solidFill>
                            <a:srgbClr val="FFFFFF"/>
                          </a:solidFill>
                          <a:latin typeface="+mn-lt"/>
                          <a:cs typeface="Comic Sans MS"/>
                        </a:rPr>
                        <a:t>abled, </a:t>
                      </a:r>
                      <a:r>
                        <a:rPr sz="2400" dirty="0">
                          <a:solidFill>
                            <a:srgbClr val="FFFFFF"/>
                          </a:solidFill>
                          <a:latin typeface="+mn-lt"/>
                          <a:cs typeface="Comic Sans MS"/>
                        </a:rPr>
                        <a:t>black or white, and </a:t>
                      </a:r>
                      <a:r>
                        <a:rPr sz="2400" spc="-5" dirty="0">
                          <a:solidFill>
                            <a:srgbClr val="FFFFFF"/>
                          </a:solidFill>
                          <a:latin typeface="+mn-lt"/>
                          <a:cs typeface="Comic Sans MS"/>
                        </a:rPr>
                        <a:t>whichever </a:t>
                      </a:r>
                      <a:r>
                        <a:rPr sz="2400" dirty="0">
                          <a:solidFill>
                            <a:srgbClr val="FFFFFF"/>
                          </a:solidFill>
                          <a:latin typeface="+mn-lt"/>
                          <a:cs typeface="Comic Sans MS"/>
                        </a:rPr>
                        <a:t>ethnicity  or country they come</a:t>
                      </a:r>
                      <a:r>
                        <a:rPr sz="2400" spc="-40" dirty="0">
                          <a:solidFill>
                            <a:srgbClr val="FFFFFF"/>
                          </a:solidFill>
                          <a:latin typeface="+mn-lt"/>
                          <a:cs typeface="Comic Sans MS"/>
                        </a:rPr>
                        <a:t> </a:t>
                      </a:r>
                      <a:r>
                        <a:rPr sz="2400" dirty="0">
                          <a:solidFill>
                            <a:srgbClr val="FFFFFF"/>
                          </a:solidFill>
                          <a:latin typeface="+mn-lt"/>
                          <a:cs typeface="Comic Sans MS"/>
                        </a:rPr>
                        <a:t>from.</a:t>
                      </a:r>
                      <a:endParaRPr sz="2400" dirty="0">
                        <a:latin typeface="+mn-lt"/>
                        <a:cs typeface="Comic Sans MS"/>
                      </a:endParaRPr>
                    </a:p>
                  </a:txBody>
                  <a:tcPr marL="0" marR="0" marT="450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0000"/>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5953316">
                <a:tc>
                  <a:txBody>
                    <a:bodyPr/>
                    <a:lstStyle/>
                    <a:p>
                      <a:pPr marL="41275" marR="505459">
                        <a:lnSpc>
                          <a:spcPts val="1720"/>
                        </a:lnSpc>
                        <a:spcBef>
                          <a:spcPts val="445"/>
                        </a:spcBef>
                      </a:pPr>
                      <a:r>
                        <a:rPr sz="2400" b="1" spc="15" dirty="0">
                          <a:solidFill>
                            <a:srgbClr val="FFFFFF"/>
                          </a:solidFill>
                          <a:latin typeface="Arial"/>
                          <a:cs typeface="Arial"/>
                        </a:rPr>
                        <a:t>Questions</a:t>
                      </a:r>
                      <a:r>
                        <a:rPr sz="2400" b="1" spc="-60" dirty="0">
                          <a:solidFill>
                            <a:srgbClr val="FFFFFF"/>
                          </a:solidFill>
                          <a:latin typeface="Arial"/>
                          <a:cs typeface="Arial"/>
                        </a:rPr>
                        <a:t> </a:t>
                      </a:r>
                      <a:r>
                        <a:rPr sz="2400" b="1" spc="15" dirty="0">
                          <a:solidFill>
                            <a:srgbClr val="FFFFFF"/>
                          </a:solidFill>
                          <a:latin typeface="Arial"/>
                          <a:cs typeface="Arial"/>
                        </a:rPr>
                        <a:t>for  adults</a:t>
                      </a:r>
                      <a:endParaRPr sz="2400" dirty="0">
                        <a:latin typeface="Arial"/>
                        <a:cs typeface="Arial"/>
                      </a:endParaRPr>
                    </a:p>
                    <a:p>
                      <a:pPr>
                        <a:lnSpc>
                          <a:spcPct val="100000"/>
                        </a:lnSpc>
                        <a:spcBef>
                          <a:spcPts val="45"/>
                        </a:spcBef>
                      </a:pPr>
                      <a:endParaRPr sz="2400" dirty="0">
                        <a:latin typeface="Times New Roman"/>
                        <a:cs typeface="Times New Roman"/>
                      </a:endParaRPr>
                    </a:p>
                    <a:p>
                      <a:pPr marL="41275" marR="66040">
                        <a:lnSpc>
                          <a:spcPct val="102000"/>
                        </a:lnSpc>
                      </a:pPr>
                      <a:r>
                        <a:rPr sz="2400" spc="20" dirty="0">
                          <a:solidFill>
                            <a:srgbClr val="FFFFFF"/>
                          </a:solidFill>
                          <a:latin typeface="Comic Sans MS"/>
                          <a:cs typeface="Comic Sans MS"/>
                        </a:rPr>
                        <a:t>How </a:t>
                      </a:r>
                      <a:r>
                        <a:rPr sz="2400" spc="15" dirty="0">
                          <a:solidFill>
                            <a:srgbClr val="FFFFFF"/>
                          </a:solidFill>
                          <a:latin typeface="Comic Sans MS"/>
                          <a:cs typeface="Comic Sans MS"/>
                        </a:rPr>
                        <a:t>does Jesus  </a:t>
                      </a:r>
                      <a:r>
                        <a:rPr sz="2400" spc="10" dirty="0">
                          <a:solidFill>
                            <a:srgbClr val="FFFFFF"/>
                          </a:solidFill>
                          <a:latin typeface="Comic Sans MS"/>
                          <a:cs typeface="Comic Sans MS"/>
                        </a:rPr>
                        <a:t>invitation </a:t>
                      </a:r>
                      <a:r>
                        <a:rPr sz="2400" spc="15" dirty="0">
                          <a:solidFill>
                            <a:srgbClr val="FFFFFF"/>
                          </a:solidFill>
                          <a:latin typeface="Comic Sans MS"/>
                          <a:cs typeface="Comic Sans MS"/>
                        </a:rPr>
                        <a:t>to </a:t>
                      </a:r>
                      <a:r>
                        <a:rPr sz="2400" spc="10" dirty="0">
                          <a:solidFill>
                            <a:srgbClr val="FFFFFF"/>
                          </a:solidFill>
                          <a:latin typeface="Comic Sans MS"/>
                          <a:cs typeface="Comic Sans MS"/>
                        </a:rPr>
                        <a:t>his  table </a:t>
                      </a:r>
                      <a:r>
                        <a:rPr sz="2400" spc="15" dirty="0">
                          <a:solidFill>
                            <a:srgbClr val="FFFFFF"/>
                          </a:solidFill>
                          <a:latin typeface="Comic Sans MS"/>
                          <a:cs typeface="Comic Sans MS"/>
                        </a:rPr>
                        <a:t>affect the  </a:t>
                      </a:r>
                      <a:r>
                        <a:rPr sz="2400" spc="20" dirty="0">
                          <a:solidFill>
                            <a:srgbClr val="FFFFFF"/>
                          </a:solidFill>
                          <a:latin typeface="Comic Sans MS"/>
                          <a:cs typeface="Comic Sans MS"/>
                        </a:rPr>
                        <a:t>way </a:t>
                      </a:r>
                      <a:r>
                        <a:rPr sz="2400" spc="15" dirty="0">
                          <a:solidFill>
                            <a:srgbClr val="FFFFFF"/>
                          </a:solidFill>
                          <a:latin typeface="Comic Sans MS"/>
                          <a:cs typeface="Comic Sans MS"/>
                        </a:rPr>
                        <a:t>you see how  </a:t>
                      </a:r>
                      <a:r>
                        <a:rPr sz="2400" spc="20" dirty="0">
                          <a:solidFill>
                            <a:srgbClr val="FFFFFF"/>
                          </a:solidFill>
                          <a:latin typeface="Comic Sans MS"/>
                          <a:cs typeface="Comic Sans MS"/>
                        </a:rPr>
                        <a:t>God </a:t>
                      </a:r>
                      <a:r>
                        <a:rPr sz="2400" spc="15" dirty="0">
                          <a:solidFill>
                            <a:srgbClr val="FFFFFF"/>
                          </a:solidFill>
                          <a:latin typeface="Comic Sans MS"/>
                          <a:cs typeface="Comic Sans MS"/>
                        </a:rPr>
                        <a:t>sees you?</a:t>
                      </a:r>
                      <a:r>
                        <a:rPr sz="2400" spc="-95" dirty="0">
                          <a:solidFill>
                            <a:srgbClr val="FFFFFF"/>
                          </a:solidFill>
                          <a:latin typeface="Comic Sans MS"/>
                          <a:cs typeface="Comic Sans MS"/>
                        </a:rPr>
                        <a:t> </a:t>
                      </a:r>
                      <a:r>
                        <a:rPr sz="2400" spc="20" dirty="0">
                          <a:solidFill>
                            <a:srgbClr val="FFFFFF"/>
                          </a:solidFill>
                          <a:latin typeface="Comic Sans MS"/>
                          <a:cs typeface="Comic Sans MS"/>
                        </a:rPr>
                        <a:t>How  </a:t>
                      </a:r>
                      <a:r>
                        <a:rPr sz="2400" spc="15" dirty="0">
                          <a:solidFill>
                            <a:srgbClr val="FFFFFF"/>
                          </a:solidFill>
                          <a:latin typeface="Comic Sans MS"/>
                          <a:cs typeface="Comic Sans MS"/>
                        </a:rPr>
                        <a:t>does </a:t>
                      </a:r>
                      <a:r>
                        <a:rPr sz="2400" spc="10" dirty="0">
                          <a:solidFill>
                            <a:srgbClr val="FFFFFF"/>
                          </a:solidFill>
                          <a:latin typeface="Comic Sans MS"/>
                          <a:cs typeface="Comic Sans MS"/>
                        </a:rPr>
                        <a:t>this </a:t>
                      </a:r>
                      <a:r>
                        <a:rPr sz="2400" spc="15" dirty="0">
                          <a:solidFill>
                            <a:srgbClr val="FFFFFF"/>
                          </a:solidFill>
                          <a:latin typeface="Comic Sans MS"/>
                          <a:cs typeface="Comic Sans MS"/>
                        </a:rPr>
                        <a:t>affect  how you see</a:t>
                      </a:r>
                      <a:r>
                        <a:rPr sz="2400" spc="-40" dirty="0">
                          <a:solidFill>
                            <a:srgbClr val="FFFFFF"/>
                          </a:solidFill>
                          <a:latin typeface="Comic Sans MS"/>
                          <a:cs typeface="Comic Sans MS"/>
                        </a:rPr>
                        <a:t> </a:t>
                      </a:r>
                      <a:r>
                        <a:rPr sz="2400" spc="15" dirty="0">
                          <a:solidFill>
                            <a:srgbClr val="FFFFFF"/>
                          </a:solidFill>
                          <a:latin typeface="Comic Sans MS"/>
                          <a:cs typeface="Comic Sans MS"/>
                        </a:rPr>
                        <a:t>God?</a:t>
                      </a:r>
                      <a:r>
                        <a:rPr lang="en-GB" sz="2400" spc="15" dirty="0">
                          <a:solidFill>
                            <a:srgbClr val="FFFFFF"/>
                          </a:solidFill>
                          <a:latin typeface="Comic Sans MS"/>
                          <a:cs typeface="Comic Sans MS"/>
                        </a:rPr>
                        <a:t> How can you welcome all types of children?</a:t>
                      </a:r>
                      <a:endParaRPr sz="2400" dirty="0">
                        <a:latin typeface="Comic Sans MS"/>
                        <a:cs typeface="Comic Sans MS"/>
                      </a:endParaRPr>
                    </a:p>
                  </a:txBody>
                  <a:tcPr marL="0" marR="0" marT="565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0000"/>
                    </a:solidFill>
                  </a:tcPr>
                </a:tc>
                <a:tc>
                  <a:txBody>
                    <a:bodyPr/>
                    <a:lstStyle/>
                    <a:p>
                      <a:pPr marL="41275">
                        <a:lnSpc>
                          <a:spcPct val="100000"/>
                        </a:lnSpc>
                        <a:spcBef>
                          <a:spcPts val="370"/>
                        </a:spcBef>
                      </a:pPr>
                      <a:r>
                        <a:rPr sz="2400" b="1" spc="10" dirty="0">
                          <a:solidFill>
                            <a:srgbClr val="FFFFFF"/>
                          </a:solidFill>
                          <a:latin typeface="Arial"/>
                          <a:cs typeface="Arial"/>
                        </a:rPr>
                        <a:t>Scriptures </a:t>
                      </a:r>
                      <a:r>
                        <a:rPr sz="2400" b="1" spc="15" dirty="0">
                          <a:solidFill>
                            <a:srgbClr val="FFFFFF"/>
                          </a:solidFill>
                          <a:latin typeface="Arial"/>
                          <a:cs typeface="Arial"/>
                        </a:rPr>
                        <a:t>to</a:t>
                      </a:r>
                      <a:r>
                        <a:rPr sz="2400" b="1" spc="-5" dirty="0">
                          <a:solidFill>
                            <a:srgbClr val="FFFFFF"/>
                          </a:solidFill>
                          <a:latin typeface="Arial"/>
                          <a:cs typeface="Arial"/>
                        </a:rPr>
                        <a:t> </a:t>
                      </a:r>
                      <a:r>
                        <a:rPr sz="2400" b="1" spc="10" dirty="0">
                          <a:solidFill>
                            <a:srgbClr val="FFFFFF"/>
                          </a:solidFill>
                          <a:latin typeface="Arial"/>
                          <a:cs typeface="Arial"/>
                        </a:rPr>
                        <a:t>read</a:t>
                      </a:r>
                      <a:endParaRPr sz="2400" dirty="0">
                        <a:latin typeface="Arial"/>
                        <a:cs typeface="Arial"/>
                      </a:endParaRPr>
                    </a:p>
                    <a:p>
                      <a:pPr marL="41275" marR="132715">
                        <a:lnSpc>
                          <a:spcPct val="100000"/>
                        </a:lnSpc>
                        <a:spcBef>
                          <a:spcPts val="359"/>
                        </a:spcBef>
                      </a:pPr>
                      <a:r>
                        <a:rPr sz="2400" spc="15" dirty="0">
                          <a:solidFill>
                            <a:srgbClr val="FFFFFF"/>
                          </a:solidFill>
                          <a:latin typeface="Comic Sans MS"/>
                          <a:cs typeface="Comic Sans MS"/>
                        </a:rPr>
                        <a:t>Mark 2:15-17: </a:t>
                      </a:r>
                      <a:r>
                        <a:rPr sz="2400" b="1" spc="-89" baseline="29239" dirty="0">
                          <a:solidFill>
                            <a:srgbClr val="FFFFFF"/>
                          </a:solidFill>
                          <a:latin typeface="Comic Sans MS"/>
                          <a:cs typeface="Comic Sans MS"/>
                        </a:rPr>
                        <a:t>15 </a:t>
                      </a:r>
                      <a:r>
                        <a:rPr sz="2400" spc="10" dirty="0">
                          <a:solidFill>
                            <a:srgbClr val="FFFFFF"/>
                          </a:solidFill>
                          <a:latin typeface="Comic Sans MS"/>
                          <a:cs typeface="Comic Sans MS"/>
                        </a:rPr>
                        <a:t>Later, Levi invited  </a:t>
                      </a:r>
                      <a:r>
                        <a:rPr sz="2400" spc="15" dirty="0">
                          <a:solidFill>
                            <a:srgbClr val="FFFFFF"/>
                          </a:solidFill>
                          <a:latin typeface="Comic Sans MS"/>
                          <a:cs typeface="Comic Sans MS"/>
                        </a:rPr>
                        <a:t>Jesus and </a:t>
                      </a:r>
                      <a:r>
                        <a:rPr sz="2400" spc="10" dirty="0">
                          <a:solidFill>
                            <a:srgbClr val="FFFFFF"/>
                          </a:solidFill>
                          <a:latin typeface="Comic Sans MS"/>
                          <a:cs typeface="Comic Sans MS"/>
                        </a:rPr>
                        <a:t>his disciples </a:t>
                      </a:r>
                      <a:r>
                        <a:rPr sz="2400" spc="15" dirty="0">
                          <a:solidFill>
                            <a:srgbClr val="FFFFFF"/>
                          </a:solidFill>
                          <a:latin typeface="Comic Sans MS"/>
                          <a:cs typeface="Comic Sans MS"/>
                        </a:rPr>
                        <a:t>to </a:t>
                      </a:r>
                      <a:r>
                        <a:rPr sz="2400" spc="10" dirty="0">
                          <a:solidFill>
                            <a:srgbClr val="FFFFFF"/>
                          </a:solidFill>
                          <a:latin typeface="Comic Sans MS"/>
                          <a:cs typeface="Comic Sans MS"/>
                        </a:rPr>
                        <a:t>his </a:t>
                      </a:r>
                      <a:r>
                        <a:rPr sz="2400" spc="15" dirty="0">
                          <a:solidFill>
                            <a:srgbClr val="FFFFFF"/>
                          </a:solidFill>
                          <a:latin typeface="Comic Sans MS"/>
                          <a:cs typeface="Comic Sans MS"/>
                        </a:rPr>
                        <a:t>home  as </a:t>
                      </a:r>
                      <a:r>
                        <a:rPr sz="2400" spc="10" dirty="0">
                          <a:solidFill>
                            <a:srgbClr val="FFFFFF"/>
                          </a:solidFill>
                          <a:latin typeface="Comic Sans MS"/>
                          <a:cs typeface="Comic Sans MS"/>
                        </a:rPr>
                        <a:t>dinner guests, along </a:t>
                      </a:r>
                      <a:r>
                        <a:rPr sz="2400" spc="15" dirty="0">
                          <a:solidFill>
                            <a:srgbClr val="FFFFFF"/>
                          </a:solidFill>
                          <a:latin typeface="Comic Sans MS"/>
                          <a:cs typeface="Comic Sans MS"/>
                        </a:rPr>
                        <a:t>with many  tax </a:t>
                      </a:r>
                      <a:r>
                        <a:rPr sz="2400" spc="10" dirty="0">
                          <a:solidFill>
                            <a:srgbClr val="FFFFFF"/>
                          </a:solidFill>
                          <a:latin typeface="Comic Sans MS"/>
                          <a:cs typeface="Comic Sans MS"/>
                        </a:rPr>
                        <a:t>collectors </a:t>
                      </a:r>
                      <a:r>
                        <a:rPr sz="2400" spc="15" dirty="0">
                          <a:solidFill>
                            <a:srgbClr val="FFFFFF"/>
                          </a:solidFill>
                          <a:latin typeface="Comic Sans MS"/>
                          <a:cs typeface="Comic Sans MS"/>
                        </a:rPr>
                        <a:t>and other  </a:t>
                      </a:r>
                      <a:r>
                        <a:rPr sz="2400" spc="10" dirty="0">
                          <a:solidFill>
                            <a:srgbClr val="FFFFFF"/>
                          </a:solidFill>
                          <a:latin typeface="Comic Sans MS"/>
                          <a:cs typeface="Comic Sans MS"/>
                        </a:rPr>
                        <a:t>disreputable sinners. </a:t>
                      </a:r>
                      <a:r>
                        <a:rPr sz="2400" spc="15" dirty="0">
                          <a:solidFill>
                            <a:srgbClr val="FFFFFF"/>
                          </a:solidFill>
                          <a:latin typeface="Comic Sans MS"/>
                          <a:cs typeface="Comic Sans MS"/>
                        </a:rPr>
                        <a:t>(There were  many people of </a:t>
                      </a:r>
                      <a:r>
                        <a:rPr sz="2400" spc="10" dirty="0">
                          <a:solidFill>
                            <a:srgbClr val="FFFFFF"/>
                          </a:solidFill>
                          <a:latin typeface="Comic Sans MS"/>
                          <a:cs typeface="Comic Sans MS"/>
                        </a:rPr>
                        <a:t>this kind </a:t>
                      </a:r>
                      <a:r>
                        <a:rPr sz="2400" spc="15" dirty="0">
                          <a:solidFill>
                            <a:srgbClr val="FFFFFF"/>
                          </a:solidFill>
                          <a:latin typeface="Comic Sans MS"/>
                          <a:cs typeface="Comic Sans MS"/>
                        </a:rPr>
                        <a:t>among  </a:t>
                      </a:r>
                      <a:r>
                        <a:rPr sz="2400" spc="10" dirty="0">
                          <a:solidFill>
                            <a:srgbClr val="FFFFFF"/>
                          </a:solidFill>
                          <a:latin typeface="Comic Sans MS"/>
                          <a:cs typeface="Comic Sans MS"/>
                        </a:rPr>
                        <a:t>Jesus’ followers.) </a:t>
                      </a:r>
                      <a:r>
                        <a:rPr sz="2400" b="1" spc="-89" baseline="29239" dirty="0">
                          <a:solidFill>
                            <a:srgbClr val="FFFFFF"/>
                          </a:solidFill>
                          <a:latin typeface="Comic Sans MS"/>
                          <a:cs typeface="Comic Sans MS"/>
                        </a:rPr>
                        <a:t>16 </a:t>
                      </a:r>
                      <a:r>
                        <a:rPr sz="2400" spc="15" dirty="0">
                          <a:solidFill>
                            <a:srgbClr val="FFFFFF"/>
                          </a:solidFill>
                          <a:latin typeface="Comic Sans MS"/>
                          <a:cs typeface="Comic Sans MS"/>
                        </a:rPr>
                        <a:t>But when the  teachers of </a:t>
                      </a:r>
                      <a:r>
                        <a:rPr sz="2400" spc="10" dirty="0">
                          <a:solidFill>
                            <a:srgbClr val="FFFFFF"/>
                          </a:solidFill>
                          <a:latin typeface="Comic Sans MS"/>
                          <a:cs typeface="Comic Sans MS"/>
                        </a:rPr>
                        <a:t>religious </a:t>
                      </a:r>
                      <a:r>
                        <a:rPr sz="2400" spc="15" dirty="0">
                          <a:solidFill>
                            <a:srgbClr val="FFFFFF"/>
                          </a:solidFill>
                          <a:latin typeface="Comic Sans MS"/>
                          <a:cs typeface="Comic Sans MS"/>
                        </a:rPr>
                        <a:t>law who were  </a:t>
                      </a:r>
                      <a:r>
                        <a:rPr sz="2400" spc="10" dirty="0">
                          <a:solidFill>
                            <a:srgbClr val="FFFFFF"/>
                          </a:solidFill>
                          <a:latin typeface="Comic Sans MS"/>
                          <a:cs typeface="Comic Sans MS"/>
                        </a:rPr>
                        <a:t>Pharisees</a:t>
                      </a:r>
                      <a:r>
                        <a:rPr sz="2400" spc="15" baseline="29239" dirty="0">
                          <a:solidFill>
                            <a:srgbClr val="FFFFFF"/>
                          </a:solidFill>
                          <a:latin typeface="Comic Sans MS"/>
                          <a:cs typeface="Comic Sans MS"/>
                        </a:rPr>
                        <a:t> </a:t>
                      </a:r>
                      <a:r>
                        <a:rPr sz="2400" spc="15" dirty="0">
                          <a:solidFill>
                            <a:srgbClr val="FFFFFF"/>
                          </a:solidFill>
                          <a:latin typeface="Comic Sans MS"/>
                          <a:cs typeface="Comic Sans MS"/>
                        </a:rPr>
                        <a:t>saw him </a:t>
                      </a:r>
                      <a:r>
                        <a:rPr sz="2400" spc="10" dirty="0">
                          <a:solidFill>
                            <a:srgbClr val="FFFFFF"/>
                          </a:solidFill>
                          <a:latin typeface="Comic Sans MS"/>
                          <a:cs typeface="Comic Sans MS"/>
                        </a:rPr>
                        <a:t>eating </a:t>
                      </a:r>
                      <a:r>
                        <a:rPr sz="2400" spc="15" dirty="0">
                          <a:solidFill>
                            <a:srgbClr val="FFFFFF"/>
                          </a:solidFill>
                          <a:latin typeface="Comic Sans MS"/>
                          <a:cs typeface="Comic Sans MS"/>
                        </a:rPr>
                        <a:t>with tax  </a:t>
                      </a:r>
                      <a:r>
                        <a:rPr sz="2400" spc="10" dirty="0">
                          <a:solidFill>
                            <a:srgbClr val="FFFFFF"/>
                          </a:solidFill>
                          <a:latin typeface="Comic Sans MS"/>
                          <a:cs typeface="Comic Sans MS"/>
                        </a:rPr>
                        <a:t>collectors </a:t>
                      </a:r>
                      <a:r>
                        <a:rPr sz="2400" spc="15" dirty="0">
                          <a:solidFill>
                            <a:srgbClr val="FFFFFF"/>
                          </a:solidFill>
                          <a:latin typeface="Comic Sans MS"/>
                          <a:cs typeface="Comic Sans MS"/>
                        </a:rPr>
                        <a:t>and other </a:t>
                      </a:r>
                      <a:r>
                        <a:rPr sz="2400" spc="10" dirty="0">
                          <a:solidFill>
                            <a:srgbClr val="FFFFFF"/>
                          </a:solidFill>
                          <a:latin typeface="Comic Sans MS"/>
                          <a:cs typeface="Comic Sans MS"/>
                        </a:rPr>
                        <a:t>sinners, </a:t>
                      </a:r>
                      <a:r>
                        <a:rPr sz="2400" spc="15" dirty="0">
                          <a:solidFill>
                            <a:srgbClr val="FFFFFF"/>
                          </a:solidFill>
                          <a:latin typeface="Comic Sans MS"/>
                          <a:cs typeface="Comic Sans MS"/>
                        </a:rPr>
                        <a:t>they  asked </a:t>
                      </a:r>
                      <a:r>
                        <a:rPr sz="2400" spc="10" dirty="0">
                          <a:solidFill>
                            <a:srgbClr val="FFFFFF"/>
                          </a:solidFill>
                          <a:latin typeface="Comic Sans MS"/>
                          <a:cs typeface="Comic Sans MS"/>
                        </a:rPr>
                        <a:t>his disciples, </a:t>
                      </a:r>
                      <a:r>
                        <a:rPr sz="2400" spc="20" dirty="0">
                          <a:solidFill>
                            <a:srgbClr val="FFFFFF"/>
                          </a:solidFill>
                          <a:latin typeface="Comic Sans MS"/>
                          <a:cs typeface="Comic Sans MS"/>
                        </a:rPr>
                        <a:t>“Why </a:t>
                      </a:r>
                      <a:r>
                        <a:rPr sz="2400" spc="15" dirty="0">
                          <a:solidFill>
                            <a:srgbClr val="FFFFFF"/>
                          </a:solidFill>
                          <a:latin typeface="Comic Sans MS"/>
                          <a:cs typeface="Comic Sans MS"/>
                        </a:rPr>
                        <a:t>does he  eat with such </a:t>
                      </a:r>
                      <a:r>
                        <a:rPr sz="2400" dirty="0">
                          <a:solidFill>
                            <a:srgbClr val="FFFFFF"/>
                          </a:solidFill>
                          <a:latin typeface="Comic Sans MS"/>
                          <a:cs typeface="Comic Sans MS"/>
                        </a:rPr>
                        <a:t>scum?”</a:t>
                      </a:r>
                      <a:r>
                        <a:rPr sz="2400" b="1" baseline="29239" dirty="0">
                          <a:solidFill>
                            <a:srgbClr val="FFFFFF"/>
                          </a:solidFill>
                          <a:latin typeface="Comic Sans MS"/>
                          <a:cs typeface="Comic Sans MS"/>
                        </a:rPr>
                        <a:t>17 </a:t>
                      </a:r>
                      <a:r>
                        <a:rPr sz="2400" spc="20" dirty="0">
                          <a:solidFill>
                            <a:srgbClr val="FFFFFF"/>
                          </a:solidFill>
                          <a:latin typeface="Comic Sans MS"/>
                          <a:cs typeface="Comic Sans MS"/>
                        </a:rPr>
                        <a:t>When  </a:t>
                      </a:r>
                      <a:r>
                        <a:rPr sz="2400" spc="15" dirty="0">
                          <a:solidFill>
                            <a:srgbClr val="FFFFFF"/>
                          </a:solidFill>
                          <a:latin typeface="Comic Sans MS"/>
                          <a:cs typeface="Comic Sans MS"/>
                        </a:rPr>
                        <a:t>Jesus heard </a:t>
                      </a:r>
                      <a:r>
                        <a:rPr sz="2400" spc="10" dirty="0">
                          <a:solidFill>
                            <a:srgbClr val="FFFFFF"/>
                          </a:solidFill>
                          <a:latin typeface="Comic Sans MS"/>
                          <a:cs typeface="Comic Sans MS"/>
                        </a:rPr>
                        <a:t>this, </a:t>
                      </a:r>
                      <a:r>
                        <a:rPr sz="2400" spc="15" dirty="0">
                          <a:solidFill>
                            <a:srgbClr val="FFFFFF"/>
                          </a:solidFill>
                          <a:latin typeface="Comic Sans MS"/>
                          <a:cs typeface="Comic Sans MS"/>
                        </a:rPr>
                        <a:t>he</a:t>
                      </a:r>
                      <a:r>
                        <a:rPr sz="2400" spc="-20" dirty="0">
                          <a:solidFill>
                            <a:srgbClr val="FFFFFF"/>
                          </a:solidFill>
                          <a:latin typeface="Comic Sans MS"/>
                          <a:cs typeface="Comic Sans MS"/>
                        </a:rPr>
                        <a:t> </a:t>
                      </a:r>
                      <a:r>
                        <a:rPr sz="2400" spc="10" dirty="0">
                          <a:solidFill>
                            <a:srgbClr val="FFFFFF"/>
                          </a:solidFill>
                          <a:latin typeface="Comic Sans MS"/>
                          <a:cs typeface="Comic Sans MS"/>
                        </a:rPr>
                        <a:t>told</a:t>
                      </a:r>
                      <a:endParaRPr sz="2400" dirty="0">
                        <a:latin typeface="Comic Sans MS"/>
                        <a:cs typeface="Comic Sans MS"/>
                      </a:endParaRPr>
                    </a:p>
                    <a:p>
                      <a:pPr marL="41275" marR="106045">
                        <a:lnSpc>
                          <a:spcPct val="100000"/>
                        </a:lnSpc>
                        <a:spcBef>
                          <a:spcPts val="10"/>
                        </a:spcBef>
                      </a:pPr>
                      <a:r>
                        <a:rPr sz="2400" spc="15" dirty="0">
                          <a:solidFill>
                            <a:srgbClr val="FFFFFF"/>
                          </a:solidFill>
                          <a:latin typeface="Comic Sans MS"/>
                          <a:cs typeface="Comic Sans MS"/>
                        </a:rPr>
                        <a:t>them, “Healthy people </a:t>
                      </a:r>
                      <a:r>
                        <a:rPr sz="2400" spc="10" dirty="0">
                          <a:solidFill>
                            <a:srgbClr val="FFFFFF"/>
                          </a:solidFill>
                          <a:latin typeface="Comic Sans MS"/>
                          <a:cs typeface="Comic Sans MS"/>
                        </a:rPr>
                        <a:t>don’t </a:t>
                      </a:r>
                      <a:r>
                        <a:rPr sz="2400" spc="15" dirty="0">
                          <a:solidFill>
                            <a:srgbClr val="FFFFFF"/>
                          </a:solidFill>
                          <a:latin typeface="Comic Sans MS"/>
                          <a:cs typeface="Comic Sans MS"/>
                        </a:rPr>
                        <a:t>need a doctor—sick people do. I have</a:t>
                      </a:r>
                      <a:r>
                        <a:rPr sz="2400" spc="-85" dirty="0">
                          <a:solidFill>
                            <a:srgbClr val="FFFFFF"/>
                          </a:solidFill>
                          <a:latin typeface="Comic Sans MS"/>
                          <a:cs typeface="Comic Sans MS"/>
                        </a:rPr>
                        <a:t> </a:t>
                      </a:r>
                      <a:r>
                        <a:rPr sz="2400" spc="20" dirty="0">
                          <a:solidFill>
                            <a:srgbClr val="FFFFFF"/>
                          </a:solidFill>
                          <a:latin typeface="Comic Sans MS"/>
                          <a:cs typeface="Comic Sans MS"/>
                        </a:rPr>
                        <a:t>come</a:t>
                      </a:r>
                      <a:r>
                        <a:rPr lang="en-GB" sz="2400" spc="20" dirty="0">
                          <a:solidFill>
                            <a:srgbClr val="FFFFFF"/>
                          </a:solidFill>
                          <a:latin typeface="Comic Sans MS"/>
                          <a:cs typeface="Comic Sans MS"/>
                        </a:rPr>
                        <a:t> </a:t>
                      </a:r>
                      <a:r>
                        <a:rPr sz="2400" spc="15" dirty="0">
                          <a:solidFill>
                            <a:srgbClr val="FFFFFF"/>
                          </a:solidFill>
                          <a:latin typeface="Comic Sans MS"/>
                          <a:cs typeface="Comic Sans MS"/>
                        </a:rPr>
                        <a:t>to </a:t>
                      </a:r>
                      <a:r>
                        <a:rPr sz="2400" spc="10" dirty="0">
                          <a:solidFill>
                            <a:srgbClr val="FFFFFF"/>
                          </a:solidFill>
                          <a:latin typeface="Comic Sans MS"/>
                          <a:cs typeface="Comic Sans MS"/>
                        </a:rPr>
                        <a:t>call </a:t>
                      </a:r>
                      <a:r>
                        <a:rPr sz="2400" spc="15" dirty="0">
                          <a:solidFill>
                            <a:srgbClr val="FFFFFF"/>
                          </a:solidFill>
                          <a:latin typeface="Comic Sans MS"/>
                          <a:cs typeface="Comic Sans MS"/>
                        </a:rPr>
                        <a:t>not those who </a:t>
                      </a:r>
                      <a:r>
                        <a:rPr sz="2400" spc="10" dirty="0">
                          <a:solidFill>
                            <a:srgbClr val="FFFFFF"/>
                          </a:solidFill>
                          <a:latin typeface="Comic Sans MS"/>
                          <a:cs typeface="Comic Sans MS"/>
                        </a:rPr>
                        <a:t>think </a:t>
                      </a:r>
                      <a:r>
                        <a:rPr sz="2400" spc="15" dirty="0">
                          <a:solidFill>
                            <a:srgbClr val="FFFFFF"/>
                          </a:solidFill>
                          <a:latin typeface="Comic Sans MS"/>
                          <a:cs typeface="Comic Sans MS"/>
                        </a:rPr>
                        <a:t>they</a:t>
                      </a:r>
                      <a:r>
                        <a:rPr sz="2400" spc="-65" dirty="0">
                          <a:solidFill>
                            <a:srgbClr val="FFFFFF"/>
                          </a:solidFill>
                          <a:latin typeface="Comic Sans MS"/>
                          <a:cs typeface="Comic Sans MS"/>
                        </a:rPr>
                        <a:t> </a:t>
                      </a:r>
                      <a:r>
                        <a:rPr sz="2400" spc="15" dirty="0">
                          <a:solidFill>
                            <a:srgbClr val="FFFFFF"/>
                          </a:solidFill>
                          <a:latin typeface="Comic Sans MS"/>
                          <a:cs typeface="Comic Sans MS"/>
                        </a:rPr>
                        <a:t>are  </a:t>
                      </a:r>
                      <a:r>
                        <a:rPr sz="2400" spc="10" dirty="0">
                          <a:solidFill>
                            <a:srgbClr val="FFFFFF"/>
                          </a:solidFill>
                          <a:latin typeface="Comic Sans MS"/>
                          <a:cs typeface="Comic Sans MS"/>
                        </a:rPr>
                        <a:t>righteous, </a:t>
                      </a:r>
                      <a:r>
                        <a:rPr sz="2400" spc="15" dirty="0">
                          <a:solidFill>
                            <a:srgbClr val="FFFFFF"/>
                          </a:solidFill>
                          <a:latin typeface="Comic Sans MS"/>
                          <a:cs typeface="Comic Sans MS"/>
                        </a:rPr>
                        <a:t>but those who know</a:t>
                      </a:r>
                      <a:r>
                        <a:rPr sz="2400" spc="-40" dirty="0">
                          <a:solidFill>
                            <a:srgbClr val="FFFFFF"/>
                          </a:solidFill>
                          <a:latin typeface="Comic Sans MS"/>
                          <a:cs typeface="Comic Sans MS"/>
                        </a:rPr>
                        <a:t> </a:t>
                      </a:r>
                      <a:r>
                        <a:rPr sz="2400" spc="15" dirty="0">
                          <a:solidFill>
                            <a:srgbClr val="FFFFFF"/>
                          </a:solidFill>
                          <a:latin typeface="Comic Sans MS"/>
                          <a:cs typeface="Comic Sans MS"/>
                        </a:rPr>
                        <a:t>they</a:t>
                      </a:r>
                      <a:r>
                        <a:rPr lang="en-GB" sz="2400" spc="0" dirty="0">
                          <a:solidFill>
                            <a:schemeClr val="tx1"/>
                          </a:solidFill>
                          <a:latin typeface="Comic Sans MS"/>
                          <a:cs typeface="Comic Sans MS"/>
                        </a:rPr>
                        <a:t> </a:t>
                      </a:r>
                      <a:r>
                        <a:rPr sz="2400" spc="15" dirty="0">
                          <a:solidFill>
                            <a:srgbClr val="FFFFFF"/>
                          </a:solidFill>
                          <a:latin typeface="Comic Sans MS"/>
                          <a:cs typeface="Comic Sans MS"/>
                        </a:rPr>
                        <a:t>are</a:t>
                      </a:r>
                      <a:r>
                        <a:rPr sz="2400" spc="5" dirty="0">
                          <a:solidFill>
                            <a:srgbClr val="FFFFFF"/>
                          </a:solidFill>
                          <a:latin typeface="Comic Sans MS"/>
                          <a:cs typeface="Comic Sans MS"/>
                        </a:rPr>
                        <a:t> </a:t>
                      </a:r>
                      <a:r>
                        <a:rPr sz="2400" spc="10" dirty="0">
                          <a:solidFill>
                            <a:srgbClr val="FFFFFF"/>
                          </a:solidFill>
                          <a:latin typeface="Comic Sans MS"/>
                          <a:cs typeface="Comic Sans MS"/>
                        </a:rPr>
                        <a:t>sinners.”</a:t>
                      </a:r>
                      <a:endParaRPr sz="2400" dirty="0">
                        <a:latin typeface="Comic Sans MS"/>
                        <a:cs typeface="Comic Sans MS"/>
                      </a:endParaRPr>
                    </a:p>
                    <a:p>
                      <a:pPr marL="41275">
                        <a:lnSpc>
                          <a:spcPct val="100000"/>
                        </a:lnSpc>
                        <a:spcBef>
                          <a:spcPts val="5"/>
                        </a:spcBef>
                      </a:pPr>
                      <a:r>
                        <a:rPr sz="2400" spc="10" dirty="0">
                          <a:solidFill>
                            <a:srgbClr val="FFFFFF"/>
                          </a:solidFill>
                          <a:latin typeface="Comic Sans MS"/>
                          <a:cs typeface="Comic Sans MS"/>
                        </a:rPr>
                        <a:t>Also </a:t>
                      </a:r>
                      <a:r>
                        <a:rPr sz="2400" spc="15" dirty="0">
                          <a:solidFill>
                            <a:srgbClr val="FFFFFF"/>
                          </a:solidFill>
                          <a:latin typeface="Comic Sans MS"/>
                          <a:cs typeface="Comic Sans MS"/>
                        </a:rPr>
                        <a:t>read: Luke 7:36; </a:t>
                      </a:r>
                      <a:r>
                        <a:rPr sz="2400" spc="10" dirty="0">
                          <a:solidFill>
                            <a:srgbClr val="FFFFFF"/>
                          </a:solidFill>
                          <a:latin typeface="Comic Sans MS"/>
                          <a:cs typeface="Comic Sans MS"/>
                        </a:rPr>
                        <a:t>11:37;</a:t>
                      </a:r>
                      <a:r>
                        <a:rPr sz="2400" spc="-40" dirty="0">
                          <a:solidFill>
                            <a:srgbClr val="FFFFFF"/>
                          </a:solidFill>
                          <a:latin typeface="Comic Sans MS"/>
                          <a:cs typeface="Comic Sans MS"/>
                        </a:rPr>
                        <a:t> </a:t>
                      </a:r>
                      <a:r>
                        <a:rPr sz="2400" spc="10" dirty="0">
                          <a:solidFill>
                            <a:srgbClr val="FFFFFF"/>
                          </a:solidFill>
                          <a:latin typeface="Comic Sans MS"/>
                          <a:cs typeface="Comic Sans MS"/>
                        </a:rPr>
                        <a:t>14:1;</a:t>
                      </a:r>
                      <a:r>
                        <a:rPr lang="en-GB" sz="2400" spc="0" dirty="0">
                          <a:solidFill>
                            <a:schemeClr val="tx1"/>
                          </a:solidFill>
                          <a:latin typeface="Comic Sans MS"/>
                          <a:cs typeface="Comic Sans MS"/>
                        </a:rPr>
                        <a:t> </a:t>
                      </a:r>
                      <a:r>
                        <a:rPr sz="2400" spc="10" dirty="0">
                          <a:solidFill>
                            <a:srgbClr val="FFFFFF"/>
                          </a:solidFill>
                          <a:latin typeface="Comic Sans MS"/>
                          <a:cs typeface="Comic Sans MS"/>
                        </a:rPr>
                        <a:t>15:2;</a:t>
                      </a:r>
                      <a:r>
                        <a:rPr sz="2400" dirty="0">
                          <a:solidFill>
                            <a:srgbClr val="FFFFFF"/>
                          </a:solidFill>
                          <a:latin typeface="Comic Sans MS"/>
                          <a:cs typeface="Comic Sans MS"/>
                        </a:rPr>
                        <a:t> </a:t>
                      </a:r>
                      <a:r>
                        <a:rPr sz="2400" spc="15" dirty="0">
                          <a:solidFill>
                            <a:srgbClr val="FFFFFF"/>
                          </a:solidFill>
                          <a:latin typeface="Comic Sans MS"/>
                          <a:cs typeface="Comic Sans MS"/>
                        </a:rPr>
                        <a:t>19:5</a:t>
                      </a:r>
                      <a:endParaRPr sz="2400" dirty="0">
                        <a:latin typeface="Comic Sans MS"/>
                        <a:cs typeface="Comic Sans MS"/>
                      </a:endParaRPr>
                    </a:p>
                  </a:txBody>
                  <a:tcPr marL="0" marR="0" marT="4699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0000"/>
                    </a:solidFill>
                  </a:tcPr>
                </a:tc>
                <a:tc>
                  <a:txBody>
                    <a:bodyPr/>
                    <a:lstStyle/>
                    <a:p>
                      <a:pPr marL="41275" marR="658495">
                        <a:lnSpc>
                          <a:spcPts val="1720"/>
                        </a:lnSpc>
                        <a:spcBef>
                          <a:spcPts val="445"/>
                        </a:spcBef>
                      </a:pPr>
                      <a:r>
                        <a:rPr sz="2400" b="1" spc="15" dirty="0">
                          <a:solidFill>
                            <a:srgbClr val="FFFFFF"/>
                          </a:solidFill>
                          <a:latin typeface="Arial"/>
                          <a:cs typeface="Arial"/>
                        </a:rPr>
                        <a:t>Questions</a:t>
                      </a:r>
                      <a:r>
                        <a:rPr sz="2400" b="1" spc="-60" dirty="0">
                          <a:solidFill>
                            <a:srgbClr val="FFFFFF"/>
                          </a:solidFill>
                          <a:latin typeface="Arial"/>
                          <a:cs typeface="Arial"/>
                        </a:rPr>
                        <a:t> </a:t>
                      </a:r>
                      <a:r>
                        <a:rPr sz="2400" b="1" spc="15" dirty="0">
                          <a:solidFill>
                            <a:srgbClr val="FFFFFF"/>
                          </a:solidFill>
                          <a:latin typeface="Arial"/>
                          <a:cs typeface="Arial"/>
                        </a:rPr>
                        <a:t>for  </a:t>
                      </a:r>
                      <a:r>
                        <a:rPr sz="2400" b="1" spc="10" dirty="0">
                          <a:solidFill>
                            <a:srgbClr val="FFFFFF"/>
                          </a:solidFill>
                          <a:latin typeface="Arial"/>
                          <a:cs typeface="Arial"/>
                        </a:rPr>
                        <a:t>children</a:t>
                      </a:r>
                      <a:endParaRPr sz="2400" dirty="0">
                        <a:latin typeface="Arial"/>
                        <a:cs typeface="Arial"/>
                      </a:endParaRPr>
                    </a:p>
                    <a:p>
                      <a:pPr>
                        <a:lnSpc>
                          <a:spcPct val="100000"/>
                        </a:lnSpc>
                        <a:spcBef>
                          <a:spcPts val="45"/>
                        </a:spcBef>
                      </a:pPr>
                      <a:endParaRPr sz="2400" dirty="0">
                        <a:latin typeface="Times New Roman"/>
                        <a:cs typeface="Times New Roman"/>
                      </a:endParaRPr>
                    </a:p>
                    <a:p>
                      <a:pPr marL="41275" marR="150495">
                        <a:lnSpc>
                          <a:spcPct val="102099"/>
                        </a:lnSpc>
                      </a:pPr>
                      <a:r>
                        <a:rPr sz="2400" spc="20" dirty="0">
                          <a:solidFill>
                            <a:srgbClr val="FFFFFF"/>
                          </a:solidFill>
                          <a:latin typeface="Comic Sans MS"/>
                          <a:cs typeface="Comic Sans MS"/>
                        </a:rPr>
                        <a:t>How </a:t>
                      </a:r>
                      <a:r>
                        <a:rPr sz="2400" spc="15" dirty="0">
                          <a:solidFill>
                            <a:srgbClr val="FFFFFF"/>
                          </a:solidFill>
                          <a:latin typeface="Comic Sans MS"/>
                          <a:cs typeface="Comic Sans MS"/>
                        </a:rPr>
                        <a:t>does </a:t>
                      </a:r>
                      <a:r>
                        <a:rPr sz="2400" spc="10" dirty="0">
                          <a:solidFill>
                            <a:srgbClr val="FFFFFF"/>
                          </a:solidFill>
                          <a:latin typeface="Comic Sans MS"/>
                          <a:cs typeface="Comic Sans MS"/>
                        </a:rPr>
                        <a:t>this  </a:t>
                      </a:r>
                      <a:r>
                        <a:rPr sz="2400" spc="15" dirty="0">
                          <a:solidFill>
                            <a:srgbClr val="FFFFFF"/>
                          </a:solidFill>
                          <a:latin typeface="Comic Sans MS"/>
                          <a:cs typeface="Comic Sans MS"/>
                        </a:rPr>
                        <a:t>affect the </a:t>
                      </a:r>
                      <a:r>
                        <a:rPr sz="2400" spc="20" dirty="0">
                          <a:solidFill>
                            <a:srgbClr val="FFFFFF"/>
                          </a:solidFill>
                          <a:latin typeface="Comic Sans MS"/>
                          <a:cs typeface="Comic Sans MS"/>
                        </a:rPr>
                        <a:t>way God  </a:t>
                      </a:r>
                      <a:r>
                        <a:rPr sz="2400" spc="15" dirty="0">
                          <a:solidFill>
                            <a:srgbClr val="FFFFFF"/>
                          </a:solidFill>
                          <a:latin typeface="Comic Sans MS"/>
                          <a:cs typeface="Comic Sans MS"/>
                        </a:rPr>
                        <a:t>sees you? </a:t>
                      </a:r>
                      <a:r>
                        <a:rPr sz="2400" spc="20" dirty="0">
                          <a:solidFill>
                            <a:srgbClr val="FFFFFF"/>
                          </a:solidFill>
                          <a:latin typeface="Comic Sans MS"/>
                          <a:cs typeface="Comic Sans MS"/>
                        </a:rPr>
                        <a:t>How</a:t>
                      </a:r>
                      <a:r>
                        <a:rPr sz="2400" spc="-70" dirty="0">
                          <a:solidFill>
                            <a:srgbClr val="FFFFFF"/>
                          </a:solidFill>
                          <a:latin typeface="Comic Sans MS"/>
                          <a:cs typeface="Comic Sans MS"/>
                        </a:rPr>
                        <a:t> </a:t>
                      </a:r>
                      <a:r>
                        <a:rPr sz="2400" spc="15" dirty="0">
                          <a:solidFill>
                            <a:srgbClr val="FFFFFF"/>
                          </a:solidFill>
                          <a:latin typeface="Comic Sans MS"/>
                          <a:cs typeface="Comic Sans MS"/>
                        </a:rPr>
                        <a:t>does  </a:t>
                      </a:r>
                      <a:r>
                        <a:rPr sz="2400" spc="10" dirty="0">
                          <a:solidFill>
                            <a:srgbClr val="FFFFFF"/>
                          </a:solidFill>
                          <a:latin typeface="Comic Sans MS"/>
                          <a:cs typeface="Comic Sans MS"/>
                        </a:rPr>
                        <a:t>this </a:t>
                      </a:r>
                      <a:r>
                        <a:rPr sz="2400" spc="15" dirty="0">
                          <a:solidFill>
                            <a:srgbClr val="FFFFFF"/>
                          </a:solidFill>
                          <a:latin typeface="Comic Sans MS"/>
                          <a:cs typeface="Comic Sans MS"/>
                        </a:rPr>
                        <a:t>affect how you  see</a:t>
                      </a:r>
                      <a:r>
                        <a:rPr sz="2400" spc="5" dirty="0">
                          <a:solidFill>
                            <a:srgbClr val="FFFFFF"/>
                          </a:solidFill>
                          <a:latin typeface="Comic Sans MS"/>
                          <a:cs typeface="Comic Sans MS"/>
                        </a:rPr>
                        <a:t> </a:t>
                      </a:r>
                      <a:r>
                        <a:rPr sz="2400" spc="15" dirty="0">
                          <a:solidFill>
                            <a:srgbClr val="FFFFFF"/>
                          </a:solidFill>
                          <a:latin typeface="Comic Sans MS"/>
                          <a:cs typeface="Comic Sans MS"/>
                        </a:rPr>
                        <a:t>God?</a:t>
                      </a:r>
                      <a:r>
                        <a:rPr lang="en-GB" sz="2400" spc="15" dirty="0">
                          <a:solidFill>
                            <a:srgbClr val="FFFFFF"/>
                          </a:solidFill>
                          <a:latin typeface="Comic Sans MS"/>
                          <a:cs typeface="Comic Sans MS"/>
                        </a:rPr>
                        <a:t> How does this affect how you see other children? How can you make them feel welcome too?</a:t>
                      </a:r>
                      <a:endParaRPr sz="2400" dirty="0">
                        <a:latin typeface="Comic Sans MS"/>
                        <a:cs typeface="Comic Sans MS"/>
                      </a:endParaRPr>
                    </a:p>
                  </a:txBody>
                  <a:tcPr marL="0" marR="0" marT="565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0000"/>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477518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indoor, person, sitting, table&#10;&#10;Description automatically generated">
            <a:extLst>
              <a:ext uri="{FF2B5EF4-FFF2-40B4-BE49-F238E27FC236}">
                <a16:creationId xmlns:a16="http://schemas.microsoft.com/office/drawing/2014/main" id="{8BDEC38E-8449-4AA8-8E08-2EBCCEF957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7850" y="617829"/>
            <a:ext cx="14249400" cy="10073692"/>
          </a:xfrm>
          <a:prstGeom prst="rect">
            <a:avLst/>
          </a:prstGeom>
        </p:spPr>
      </p:pic>
    </p:spTree>
    <p:extLst>
      <p:ext uri="{BB962C8B-B14F-4D97-AF65-F5344CB8AC3E}">
        <p14:creationId xmlns:p14="http://schemas.microsoft.com/office/powerpoint/2010/main" val="7606034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5"/>
          <p:cNvGraphicFramePr>
            <a:graphicFrameLocks noGrp="1"/>
          </p:cNvGraphicFramePr>
          <p:nvPr>
            <p:extLst>
              <p:ext uri="{D42A27DB-BD31-4B8C-83A1-F6EECF244321}">
                <p14:modId xmlns:p14="http://schemas.microsoft.com/office/powerpoint/2010/main" val="1387402561"/>
              </p:ext>
            </p:extLst>
          </p:nvPr>
        </p:nvGraphicFramePr>
        <p:xfrm>
          <a:off x="1184248" y="1768475"/>
          <a:ext cx="17735604" cy="8236840"/>
        </p:xfrm>
        <a:graphic>
          <a:graphicData uri="http://schemas.openxmlformats.org/drawingml/2006/table">
            <a:tbl>
              <a:tblPr firstRow="1" bandRow="1">
                <a:tableStyleId>{2D5ABB26-0587-4C30-8999-92F81FD0307C}</a:tableStyleId>
              </a:tblPr>
              <a:tblGrid>
                <a:gridCol w="4247791">
                  <a:extLst>
                    <a:ext uri="{9D8B030D-6E8A-4147-A177-3AD203B41FA5}">
                      <a16:colId xmlns:a16="http://schemas.microsoft.com/office/drawing/2014/main" val="20000"/>
                    </a:ext>
                  </a:extLst>
                </a:gridCol>
                <a:gridCol w="8620424">
                  <a:extLst>
                    <a:ext uri="{9D8B030D-6E8A-4147-A177-3AD203B41FA5}">
                      <a16:colId xmlns:a16="http://schemas.microsoft.com/office/drawing/2014/main" val="20001"/>
                    </a:ext>
                  </a:extLst>
                </a:gridCol>
                <a:gridCol w="4867389">
                  <a:extLst>
                    <a:ext uri="{9D8B030D-6E8A-4147-A177-3AD203B41FA5}">
                      <a16:colId xmlns:a16="http://schemas.microsoft.com/office/drawing/2014/main" val="20002"/>
                    </a:ext>
                  </a:extLst>
                </a:gridCol>
              </a:tblGrid>
              <a:tr h="2295218">
                <a:tc gridSpan="3">
                  <a:txBody>
                    <a:bodyPr/>
                    <a:lstStyle/>
                    <a:p>
                      <a:pPr marL="41275">
                        <a:lnSpc>
                          <a:spcPct val="100000"/>
                        </a:lnSpc>
                        <a:spcBef>
                          <a:spcPts val="365"/>
                        </a:spcBef>
                      </a:pPr>
                      <a:r>
                        <a:rPr sz="2400" b="1" spc="20" dirty="0">
                          <a:solidFill>
                            <a:srgbClr val="FFFFFF"/>
                          </a:solidFill>
                          <a:latin typeface="Arial"/>
                          <a:cs typeface="Arial"/>
                        </a:rPr>
                        <a:t>The </a:t>
                      </a:r>
                      <a:r>
                        <a:rPr sz="2400" b="1" spc="15" dirty="0">
                          <a:solidFill>
                            <a:srgbClr val="FFFFFF"/>
                          </a:solidFill>
                          <a:latin typeface="Arial"/>
                          <a:cs typeface="Arial"/>
                        </a:rPr>
                        <a:t>story so</a:t>
                      </a:r>
                      <a:r>
                        <a:rPr sz="2400" b="1" spc="-20" dirty="0">
                          <a:solidFill>
                            <a:srgbClr val="FFFFFF"/>
                          </a:solidFill>
                          <a:latin typeface="Arial"/>
                          <a:cs typeface="Arial"/>
                        </a:rPr>
                        <a:t> </a:t>
                      </a:r>
                      <a:r>
                        <a:rPr sz="2400" b="1" spc="15" dirty="0">
                          <a:solidFill>
                            <a:srgbClr val="FFFFFF"/>
                          </a:solidFill>
                          <a:latin typeface="Arial"/>
                          <a:cs typeface="Arial"/>
                        </a:rPr>
                        <a:t>far…</a:t>
                      </a:r>
                      <a:endParaRPr sz="2400" dirty="0">
                        <a:latin typeface="Arial"/>
                        <a:cs typeface="Arial"/>
                      </a:endParaRPr>
                    </a:p>
                    <a:p>
                      <a:pPr>
                        <a:lnSpc>
                          <a:spcPct val="100000"/>
                        </a:lnSpc>
                        <a:spcBef>
                          <a:spcPts val="10"/>
                        </a:spcBef>
                      </a:pPr>
                      <a:endParaRPr sz="2400" dirty="0">
                        <a:latin typeface="Times New Roman"/>
                        <a:cs typeface="Times New Roman"/>
                      </a:endParaRPr>
                    </a:p>
                    <a:p>
                      <a:pPr marL="418465" marR="195580">
                        <a:lnSpc>
                          <a:spcPct val="102499"/>
                        </a:lnSpc>
                        <a:spcBef>
                          <a:spcPts val="5"/>
                        </a:spcBef>
                      </a:pPr>
                      <a:r>
                        <a:rPr sz="2400" spc="15" dirty="0">
                          <a:solidFill>
                            <a:srgbClr val="FFFFFF"/>
                          </a:solidFill>
                          <a:latin typeface="Comic Sans MS"/>
                          <a:cs typeface="Comic Sans MS"/>
                        </a:rPr>
                        <a:t>Jesus sat </a:t>
                      </a:r>
                      <a:r>
                        <a:rPr sz="2400" spc="20" dirty="0">
                          <a:solidFill>
                            <a:srgbClr val="FFFFFF"/>
                          </a:solidFill>
                          <a:latin typeface="Comic Sans MS"/>
                          <a:cs typeface="Comic Sans MS"/>
                        </a:rPr>
                        <a:t>down </a:t>
                      </a:r>
                      <a:r>
                        <a:rPr sz="2400" spc="15" dirty="0">
                          <a:solidFill>
                            <a:srgbClr val="FFFFFF"/>
                          </a:solidFill>
                          <a:latin typeface="Comic Sans MS"/>
                          <a:cs typeface="Comic Sans MS"/>
                        </a:rPr>
                        <a:t>and </a:t>
                      </a:r>
                      <a:r>
                        <a:rPr sz="2400" spc="10" dirty="0">
                          <a:solidFill>
                            <a:srgbClr val="FFFFFF"/>
                          </a:solidFill>
                          <a:latin typeface="Comic Sans MS"/>
                          <a:cs typeface="Comic Sans MS"/>
                        </a:rPr>
                        <a:t>called </a:t>
                      </a:r>
                      <a:r>
                        <a:rPr sz="2400" spc="15" dirty="0">
                          <a:solidFill>
                            <a:srgbClr val="FFFFFF"/>
                          </a:solidFill>
                          <a:latin typeface="Comic Sans MS"/>
                          <a:cs typeface="Comic Sans MS"/>
                        </a:rPr>
                        <a:t>for the 12 </a:t>
                      </a:r>
                      <a:r>
                        <a:rPr sz="2400" spc="10" dirty="0">
                          <a:solidFill>
                            <a:srgbClr val="FFFFFF"/>
                          </a:solidFill>
                          <a:latin typeface="Comic Sans MS"/>
                          <a:cs typeface="Comic Sans MS"/>
                        </a:rPr>
                        <a:t>disciples </a:t>
                      </a:r>
                      <a:r>
                        <a:rPr sz="2400" spc="15" dirty="0">
                          <a:solidFill>
                            <a:srgbClr val="FFFFFF"/>
                          </a:solidFill>
                          <a:latin typeface="Comic Sans MS"/>
                          <a:cs typeface="Comic Sans MS"/>
                        </a:rPr>
                        <a:t>to </a:t>
                      </a:r>
                      <a:r>
                        <a:rPr sz="2400" spc="20" dirty="0">
                          <a:solidFill>
                            <a:srgbClr val="FFFFFF"/>
                          </a:solidFill>
                          <a:latin typeface="Comic Sans MS"/>
                          <a:cs typeface="Comic Sans MS"/>
                        </a:rPr>
                        <a:t>come </a:t>
                      </a:r>
                      <a:r>
                        <a:rPr sz="2400" spc="15" dirty="0">
                          <a:solidFill>
                            <a:srgbClr val="FFFFFF"/>
                          </a:solidFill>
                          <a:latin typeface="Comic Sans MS"/>
                          <a:cs typeface="Comic Sans MS"/>
                        </a:rPr>
                        <a:t>to </a:t>
                      </a:r>
                      <a:r>
                        <a:rPr sz="2400" spc="10" dirty="0">
                          <a:solidFill>
                            <a:srgbClr val="FFFFFF"/>
                          </a:solidFill>
                          <a:latin typeface="Comic Sans MS"/>
                          <a:cs typeface="Comic Sans MS"/>
                        </a:rPr>
                        <a:t>him. </a:t>
                      </a:r>
                      <a:r>
                        <a:rPr sz="2400" spc="15" dirty="0">
                          <a:solidFill>
                            <a:srgbClr val="FFFFFF"/>
                          </a:solidFill>
                          <a:latin typeface="Comic Sans MS"/>
                          <a:cs typeface="Comic Sans MS"/>
                        </a:rPr>
                        <a:t>Then he </a:t>
                      </a:r>
                      <a:r>
                        <a:rPr sz="2400" spc="10" dirty="0">
                          <a:solidFill>
                            <a:srgbClr val="FFFFFF"/>
                          </a:solidFill>
                          <a:latin typeface="Comic Sans MS"/>
                          <a:cs typeface="Comic Sans MS"/>
                        </a:rPr>
                        <a:t>said,  </a:t>
                      </a:r>
                      <a:r>
                        <a:rPr sz="2400" spc="15" dirty="0">
                          <a:solidFill>
                            <a:srgbClr val="FFFFFF"/>
                          </a:solidFill>
                          <a:latin typeface="Comic Sans MS"/>
                          <a:cs typeface="Comic Sans MS"/>
                        </a:rPr>
                        <a:t>‘Anyone </a:t>
                      </a:r>
                      <a:r>
                        <a:rPr sz="2400" spc="20" dirty="0">
                          <a:solidFill>
                            <a:srgbClr val="FFFFFF"/>
                          </a:solidFill>
                          <a:latin typeface="Comic Sans MS"/>
                          <a:cs typeface="Comic Sans MS"/>
                        </a:rPr>
                        <a:t>who </a:t>
                      </a:r>
                      <a:r>
                        <a:rPr sz="2400" spc="15" dirty="0">
                          <a:solidFill>
                            <a:srgbClr val="FFFFFF"/>
                          </a:solidFill>
                          <a:latin typeface="Comic Sans MS"/>
                          <a:cs typeface="Comic Sans MS"/>
                        </a:rPr>
                        <a:t>wants to be </a:t>
                      </a:r>
                      <a:r>
                        <a:rPr sz="2400" spc="10" dirty="0">
                          <a:solidFill>
                            <a:srgbClr val="FFFFFF"/>
                          </a:solidFill>
                          <a:latin typeface="Comic Sans MS"/>
                          <a:cs typeface="Comic Sans MS"/>
                        </a:rPr>
                        <a:t>first </a:t>
                      </a:r>
                      <a:r>
                        <a:rPr sz="2400" spc="15" dirty="0">
                          <a:solidFill>
                            <a:srgbClr val="FFFFFF"/>
                          </a:solidFill>
                          <a:latin typeface="Comic Sans MS"/>
                          <a:cs typeface="Comic Sans MS"/>
                        </a:rPr>
                        <a:t>must be the </a:t>
                      </a:r>
                      <a:r>
                        <a:rPr sz="2400" spc="10" dirty="0">
                          <a:solidFill>
                            <a:srgbClr val="FFFFFF"/>
                          </a:solidFill>
                          <a:latin typeface="Comic Sans MS"/>
                          <a:cs typeface="Comic Sans MS"/>
                        </a:rPr>
                        <a:t>very last. </a:t>
                      </a:r>
                      <a:r>
                        <a:rPr sz="2400" spc="15" dirty="0">
                          <a:solidFill>
                            <a:srgbClr val="FFFFFF"/>
                          </a:solidFill>
                          <a:latin typeface="Comic Sans MS"/>
                          <a:cs typeface="Comic Sans MS"/>
                        </a:rPr>
                        <a:t>They must be the  </a:t>
                      </a:r>
                      <a:r>
                        <a:rPr sz="2400" spc="10" dirty="0">
                          <a:solidFill>
                            <a:srgbClr val="FFFFFF"/>
                          </a:solidFill>
                          <a:latin typeface="Comic Sans MS"/>
                          <a:cs typeface="Comic Sans MS"/>
                        </a:rPr>
                        <a:t>servant </a:t>
                      </a:r>
                      <a:r>
                        <a:rPr sz="2400" spc="15" dirty="0">
                          <a:solidFill>
                            <a:srgbClr val="FFFFFF"/>
                          </a:solidFill>
                          <a:latin typeface="Comic Sans MS"/>
                          <a:cs typeface="Comic Sans MS"/>
                        </a:rPr>
                        <a:t>of </a:t>
                      </a:r>
                      <a:r>
                        <a:rPr sz="2400" spc="10" dirty="0">
                          <a:solidFill>
                            <a:srgbClr val="FFFFFF"/>
                          </a:solidFill>
                          <a:latin typeface="Comic Sans MS"/>
                          <a:cs typeface="Comic Sans MS"/>
                        </a:rPr>
                        <a:t>everyone.’ </a:t>
                      </a:r>
                      <a:r>
                        <a:rPr sz="2400" spc="15" dirty="0">
                          <a:solidFill>
                            <a:srgbClr val="FFFFFF"/>
                          </a:solidFill>
                          <a:latin typeface="Comic Sans MS"/>
                          <a:cs typeface="Comic Sans MS"/>
                        </a:rPr>
                        <a:t>Jesus took a </a:t>
                      </a:r>
                      <a:r>
                        <a:rPr sz="2400" spc="10" dirty="0">
                          <a:solidFill>
                            <a:srgbClr val="FFFFFF"/>
                          </a:solidFill>
                          <a:latin typeface="Comic Sans MS"/>
                          <a:cs typeface="Comic Sans MS"/>
                        </a:rPr>
                        <a:t>little child </a:t>
                      </a:r>
                      <a:r>
                        <a:rPr sz="2400" spc="15" dirty="0">
                          <a:solidFill>
                            <a:srgbClr val="FFFFFF"/>
                          </a:solidFill>
                          <a:latin typeface="Comic Sans MS"/>
                          <a:cs typeface="Comic Sans MS"/>
                        </a:rPr>
                        <a:t>and had the </a:t>
                      </a:r>
                      <a:r>
                        <a:rPr sz="2400" spc="10" dirty="0">
                          <a:solidFill>
                            <a:srgbClr val="FFFFFF"/>
                          </a:solidFill>
                          <a:latin typeface="Comic Sans MS"/>
                          <a:cs typeface="Comic Sans MS"/>
                        </a:rPr>
                        <a:t>child </a:t>
                      </a:r>
                      <a:r>
                        <a:rPr sz="2400" spc="15" dirty="0">
                          <a:solidFill>
                            <a:srgbClr val="FFFFFF"/>
                          </a:solidFill>
                          <a:latin typeface="Comic Sans MS"/>
                          <a:cs typeface="Comic Sans MS"/>
                        </a:rPr>
                        <a:t>stand among  them. Then he took the </a:t>
                      </a:r>
                      <a:r>
                        <a:rPr sz="2400" spc="10" dirty="0">
                          <a:solidFill>
                            <a:srgbClr val="FFFFFF"/>
                          </a:solidFill>
                          <a:latin typeface="Comic Sans MS"/>
                          <a:cs typeface="Comic Sans MS"/>
                        </a:rPr>
                        <a:t>child in his </a:t>
                      </a:r>
                      <a:r>
                        <a:rPr sz="2400" spc="15" dirty="0">
                          <a:solidFill>
                            <a:srgbClr val="FFFFFF"/>
                          </a:solidFill>
                          <a:latin typeface="Comic Sans MS"/>
                          <a:cs typeface="Comic Sans MS"/>
                        </a:rPr>
                        <a:t>arms. </a:t>
                      </a:r>
                      <a:r>
                        <a:rPr sz="2400" spc="20" dirty="0">
                          <a:solidFill>
                            <a:srgbClr val="FFFFFF"/>
                          </a:solidFill>
                          <a:latin typeface="Comic Sans MS"/>
                          <a:cs typeface="Comic Sans MS"/>
                        </a:rPr>
                        <a:t>He </a:t>
                      </a:r>
                      <a:r>
                        <a:rPr sz="2400" spc="10" dirty="0">
                          <a:solidFill>
                            <a:srgbClr val="FFFFFF"/>
                          </a:solidFill>
                          <a:latin typeface="Comic Sans MS"/>
                          <a:cs typeface="Comic Sans MS"/>
                        </a:rPr>
                        <a:t>said </a:t>
                      </a:r>
                      <a:r>
                        <a:rPr sz="2400" spc="15" dirty="0">
                          <a:solidFill>
                            <a:srgbClr val="FFFFFF"/>
                          </a:solidFill>
                          <a:latin typeface="Comic Sans MS"/>
                          <a:cs typeface="Comic Sans MS"/>
                        </a:rPr>
                        <a:t>to them, ‘Anyone who  welcomes one of these </a:t>
                      </a:r>
                      <a:r>
                        <a:rPr sz="2400" spc="5" dirty="0">
                          <a:solidFill>
                            <a:srgbClr val="FFFFFF"/>
                          </a:solidFill>
                          <a:latin typeface="Comic Sans MS"/>
                          <a:cs typeface="Comic Sans MS"/>
                        </a:rPr>
                        <a:t>little </a:t>
                      </a:r>
                      <a:r>
                        <a:rPr sz="2400" spc="10" dirty="0">
                          <a:solidFill>
                            <a:srgbClr val="FFFFFF"/>
                          </a:solidFill>
                          <a:latin typeface="Comic Sans MS"/>
                          <a:cs typeface="Comic Sans MS"/>
                        </a:rPr>
                        <a:t>children in </a:t>
                      </a:r>
                      <a:r>
                        <a:rPr sz="2400" spc="20" dirty="0">
                          <a:solidFill>
                            <a:srgbClr val="FFFFFF"/>
                          </a:solidFill>
                          <a:latin typeface="Comic Sans MS"/>
                          <a:cs typeface="Comic Sans MS"/>
                        </a:rPr>
                        <a:t>my </a:t>
                      </a:r>
                      <a:r>
                        <a:rPr sz="2400" spc="15" dirty="0">
                          <a:solidFill>
                            <a:srgbClr val="FFFFFF"/>
                          </a:solidFill>
                          <a:latin typeface="Comic Sans MS"/>
                          <a:cs typeface="Comic Sans MS"/>
                        </a:rPr>
                        <a:t>name welcomes me. And anyone  </a:t>
                      </a:r>
                      <a:r>
                        <a:rPr sz="2400" spc="20" dirty="0">
                          <a:solidFill>
                            <a:srgbClr val="FFFFFF"/>
                          </a:solidFill>
                          <a:latin typeface="Comic Sans MS"/>
                          <a:cs typeface="Comic Sans MS"/>
                        </a:rPr>
                        <a:t>who </a:t>
                      </a:r>
                      <a:r>
                        <a:rPr sz="2400" spc="15" dirty="0">
                          <a:solidFill>
                            <a:srgbClr val="FFFFFF"/>
                          </a:solidFill>
                          <a:latin typeface="Comic Sans MS"/>
                          <a:cs typeface="Comic Sans MS"/>
                        </a:rPr>
                        <a:t>welcomes </a:t>
                      </a:r>
                      <a:r>
                        <a:rPr sz="2400" spc="20" dirty="0">
                          <a:solidFill>
                            <a:srgbClr val="FFFFFF"/>
                          </a:solidFill>
                          <a:latin typeface="Comic Sans MS"/>
                          <a:cs typeface="Comic Sans MS"/>
                        </a:rPr>
                        <a:t>me </a:t>
                      </a:r>
                      <a:r>
                        <a:rPr sz="2400" spc="10" dirty="0">
                          <a:solidFill>
                            <a:srgbClr val="FFFFFF"/>
                          </a:solidFill>
                          <a:latin typeface="Comic Sans MS"/>
                          <a:cs typeface="Comic Sans MS"/>
                        </a:rPr>
                        <a:t>also </a:t>
                      </a:r>
                      <a:r>
                        <a:rPr sz="2400" spc="15" dirty="0">
                          <a:solidFill>
                            <a:srgbClr val="FFFFFF"/>
                          </a:solidFill>
                          <a:latin typeface="Comic Sans MS"/>
                          <a:cs typeface="Comic Sans MS"/>
                        </a:rPr>
                        <a:t>welcomes the one </a:t>
                      </a:r>
                      <a:r>
                        <a:rPr sz="2400" spc="20" dirty="0">
                          <a:solidFill>
                            <a:srgbClr val="FFFFFF"/>
                          </a:solidFill>
                          <a:latin typeface="Comic Sans MS"/>
                          <a:cs typeface="Comic Sans MS"/>
                        </a:rPr>
                        <a:t>who </a:t>
                      </a:r>
                      <a:r>
                        <a:rPr sz="2400" spc="10" dirty="0">
                          <a:solidFill>
                            <a:srgbClr val="FFFFFF"/>
                          </a:solidFill>
                          <a:latin typeface="Comic Sans MS"/>
                          <a:cs typeface="Comic Sans MS"/>
                        </a:rPr>
                        <a:t>sent me.’ </a:t>
                      </a:r>
                      <a:r>
                        <a:rPr sz="2400" spc="15" dirty="0">
                          <a:solidFill>
                            <a:srgbClr val="FFFFFF"/>
                          </a:solidFill>
                          <a:latin typeface="Comic Sans MS"/>
                          <a:cs typeface="Comic Sans MS"/>
                        </a:rPr>
                        <a:t>(Mark 9:35–37,  NIRV).</a:t>
                      </a:r>
                      <a:r>
                        <a:rPr lang="en-GB" sz="2400" spc="15" dirty="0">
                          <a:solidFill>
                            <a:srgbClr val="FFFFFF"/>
                          </a:solidFill>
                          <a:latin typeface="Comic Sans MS"/>
                          <a:cs typeface="Comic Sans MS"/>
                        </a:rPr>
                        <a:t> In this picture you can see the different attitudes of the disciples to children and to what Jesus was saying. </a:t>
                      </a:r>
                    </a:p>
                    <a:p>
                      <a:pPr marL="418465" marR="195580">
                        <a:lnSpc>
                          <a:spcPct val="102499"/>
                        </a:lnSpc>
                        <a:spcBef>
                          <a:spcPts val="5"/>
                        </a:spcBef>
                      </a:pPr>
                      <a:endParaRPr sz="2400" dirty="0">
                        <a:latin typeface="Comic Sans MS"/>
                        <a:cs typeface="Comic Sans MS"/>
                      </a:endParaRPr>
                    </a:p>
                  </a:txBody>
                  <a:tcPr marL="0" marR="0" marT="463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0000"/>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4154847">
                <a:tc>
                  <a:txBody>
                    <a:bodyPr/>
                    <a:lstStyle/>
                    <a:p>
                      <a:pPr marL="41275" marR="474980">
                        <a:lnSpc>
                          <a:spcPct val="100000"/>
                        </a:lnSpc>
                        <a:spcBef>
                          <a:spcPts val="360"/>
                        </a:spcBef>
                      </a:pPr>
                      <a:r>
                        <a:rPr sz="2400" b="1" spc="15" dirty="0">
                          <a:solidFill>
                            <a:srgbClr val="FFFFFF"/>
                          </a:solidFill>
                          <a:latin typeface="Arial"/>
                          <a:cs typeface="Arial"/>
                        </a:rPr>
                        <a:t>Questions</a:t>
                      </a:r>
                      <a:r>
                        <a:rPr sz="2400" b="1" spc="-60" dirty="0">
                          <a:solidFill>
                            <a:srgbClr val="FFFFFF"/>
                          </a:solidFill>
                          <a:latin typeface="Arial"/>
                          <a:cs typeface="Arial"/>
                        </a:rPr>
                        <a:t> </a:t>
                      </a:r>
                      <a:r>
                        <a:rPr sz="2400" b="1" spc="15" dirty="0">
                          <a:solidFill>
                            <a:srgbClr val="FFFFFF"/>
                          </a:solidFill>
                          <a:latin typeface="Arial"/>
                          <a:cs typeface="Arial"/>
                        </a:rPr>
                        <a:t>for  adults</a:t>
                      </a:r>
                      <a:endParaRPr sz="2400" dirty="0">
                        <a:latin typeface="Arial"/>
                        <a:cs typeface="Arial"/>
                      </a:endParaRPr>
                    </a:p>
                    <a:p>
                      <a:pPr>
                        <a:lnSpc>
                          <a:spcPct val="100000"/>
                        </a:lnSpc>
                      </a:pPr>
                      <a:endParaRPr sz="2400" dirty="0">
                        <a:latin typeface="Times New Roman"/>
                        <a:cs typeface="Times New Roman"/>
                      </a:endParaRPr>
                    </a:p>
                    <a:p>
                      <a:pPr>
                        <a:lnSpc>
                          <a:spcPct val="100000"/>
                        </a:lnSpc>
                        <a:spcBef>
                          <a:spcPts val="50"/>
                        </a:spcBef>
                      </a:pPr>
                      <a:endParaRPr sz="2400" dirty="0">
                        <a:latin typeface="Times New Roman"/>
                        <a:cs typeface="Times New Roman"/>
                      </a:endParaRPr>
                    </a:p>
                    <a:p>
                      <a:pPr marL="41275" marR="172085">
                        <a:lnSpc>
                          <a:spcPct val="104600"/>
                        </a:lnSpc>
                      </a:pPr>
                      <a:r>
                        <a:rPr sz="2400" spc="20" dirty="0">
                          <a:solidFill>
                            <a:srgbClr val="FFFFFF"/>
                          </a:solidFill>
                          <a:latin typeface="Comic Sans MS"/>
                          <a:cs typeface="Comic Sans MS"/>
                        </a:rPr>
                        <a:t>Why </a:t>
                      </a:r>
                      <a:r>
                        <a:rPr sz="2400" spc="15" dirty="0">
                          <a:solidFill>
                            <a:srgbClr val="FFFFFF"/>
                          </a:solidFill>
                          <a:latin typeface="Comic Sans MS"/>
                          <a:cs typeface="Comic Sans MS"/>
                        </a:rPr>
                        <a:t>do you</a:t>
                      </a:r>
                      <a:r>
                        <a:rPr sz="2400" spc="-65" dirty="0">
                          <a:solidFill>
                            <a:srgbClr val="FFFFFF"/>
                          </a:solidFill>
                          <a:latin typeface="Comic Sans MS"/>
                          <a:cs typeface="Comic Sans MS"/>
                        </a:rPr>
                        <a:t> </a:t>
                      </a:r>
                      <a:r>
                        <a:rPr sz="2400" spc="10" dirty="0">
                          <a:solidFill>
                            <a:srgbClr val="FFFFFF"/>
                          </a:solidFill>
                          <a:latin typeface="Comic Sans MS"/>
                          <a:cs typeface="Comic Sans MS"/>
                        </a:rPr>
                        <a:t>think  </a:t>
                      </a:r>
                      <a:r>
                        <a:rPr sz="2400" spc="15" dirty="0">
                          <a:solidFill>
                            <a:srgbClr val="FFFFFF"/>
                          </a:solidFill>
                          <a:latin typeface="Comic Sans MS"/>
                          <a:cs typeface="Comic Sans MS"/>
                        </a:rPr>
                        <a:t>Jesus</a:t>
                      </a:r>
                      <a:r>
                        <a:rPr sz="2400" spc="-5" dirty="0">
                          <a:solidFill>
                            <a:srgbClr val="FFFFFF"/>
                          </a:solidFill>
                          <a:latin typeface="Comic Sans MS"/>
                          <a:cs typeface="Comic Sans MS"/>
                        </a:rPr>
                        <a:t> </a:t>
                      </a:r>
                      <a:r>
                        <a:rPr sz="2400" spc="15" dirty="0">
                          <a:solidFill>
                            <a:srgbClr val="FFFFFF"/>
                          </a:solidFill>
                          <a:latin typeface="Comic Sans MS"/>
                          <a:cs typeface="Comic Sans MS"/>
                        </a:rPr>
                        <a:t>put</a:t>
                      </a:r>
                      <a:r>
                        <a:rPr lang="en-GB" sz="2400" spc="15" dirty="0">
                          <a:solidFill>
                            <a:srgbClr val="FFFFFF"/>
                          </a:solidFill>
                          <a:latin typeface="Comic Sans MS"/>
                          <a:cs typeface="Comic Sans MS"/>
                        </a:rPr>
                        <a:t> </a:t>
                      </a:r>
                      <a:r>
                        <a:rPr sz="2400" spc="15" dirty="0">
                          <a:solidFill>
                            <a:srgbClr val="FFFFFF"/>
                          </a:solidFill>
                          <a:latin typeface="Comic Sans MS"/>
                          <a:cs typeface="Comic Sans MS"/>
                        </a:rPr>
                        <a:t>the </a:t>
                      </a:r>
                      <a:r>
                        <a:rPr sz="2400" spc="10" dirty="0">
                          <a:solidFill>
                            <a:srgbClr val="FFFFFF"/>
                          </a:solidFill>
                          <a:latin typeface="Comic Sans MS"/>
                          <a:cs typeface="Comic Sans MS"/>
                        </a:rPr>
                        <a:t>child in </a:t>
                      </a:r>
                      <a:r>
                        <a:rPr sz="2400" spc="15" dirty="0">
                          <a:solidFill>
                            <a:srgbClr val="FFFFFF"/>
                          </a:solidFill>
                          <a:latin typeface="Comic Sans MS"/>
                          <a:cs typeface="Comic Sans MS"/>
                        </a:rPr>
                        <a:t>the  midst? As an</a:t>
                      </a:r>
                      <a:r>
                        <a:rPr sz="2400" spc="-95" dirty="0">
                          <a:solidFill>
                            <a:srgbClr val="FFFFFF"/>
                          </a:solidFill>
                          <a:latin typeface="Comic Sans MS"/>
                          <a:cs typeface="Comic Sans MS"/>
                        </a:rPr>
                        <a:t> </a:t>
                      </a:r>
                      <a:r>
                        <a:rPr sz="2400" spc="15" dirty="0">
                          <a:solidFill>
                            <a:srgbClr val="FFFFFF"/>
                          </a:solidFill>
                          <a:latin typeface="Comic Sans MS"/>
                          <a:cs typeface="Comic Sans MS"/>
                        </a:rPr>
                        <a:t>adult  which </a:t>
                      </a:r>
                      <a:r>
                        <a:rPr sz="2400" spc="10" dirty="0">
                          <a:solidFill>
                            <a:srgbClr val="FFFFFF"/>
                          </a:solidFill>
                          <a:latin typeface="Comic Sans MS"/>
                          <a:cs typeface="Comic Sans MS"/>
                        </a:rPr>
                        <a:t>disciple </a:t>
                      </a:r>
                      <a:r>
                        <a:rPr sz="2400" spc="15" dirty="0">
                          <a:solidFill>
                            <a:srgbClr val="FFFFFF"/>
                          </a:solidFill>
                          <a:latin typeface="Comic Sans MS"/>
                          <a:cs typeface="Comic Sans MS"/>
                        </a:rPr>
                        <a:t>are  you most </a:t>
                      </a:r>
                      <a:r>
                        <a:rPr sz="2400" spc="10" dirty="0">
                          <a:solidFill>
                            <a:srgbClr val="FFFFFF"/>
                          </a:solidFill>
                          <a:latin typeface="Comic Sans MS"/>
                          <a:cs typeface="Comic Sans MS"/>
                        </a:rPr>
                        <a:t>like in  </a:t>
                      </a:r>
                      <a:r>
                        <a:rPr sz="2400" spc="15" dirty="0">
                          <a:solidFill>
                            <a:srgbClr val="FFFFFF"/>
                          </a:solidFill>
                          <a:latin typeface="Comic Sans MS"/>
                          <a:cs typeface="Comic Sans MS"/>
                        </a:rPr>
                        <a:t>the</a:t>
                      </a:r>
                      <a:r>
                        <a:rPr lang="en-GB" sz="2400" spc="15" dirty="0">
                          <a:solidFill>
                            <a:srgbClr val="FFFFFF"/>
                          </a:solidFill>
                          <a:latin typeface="Comic Sans MS"/>
                          <a:cs typeface="Comic Sans MS"/>
                        </a:rPr>
                        <a:t> picture and why?</a:t>
                      </a:r>
                      <a:endParaRPr sz="2400" dirty="0">
                        <a:latin typeface="Comic Sans MS"/>
                        <a:cs typeface="Comic Sans MS"/>
                      </a:endParaRPr>
                    </a:p>
                  </a:txBody>
                  <a:tcPr marL="0" marR="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0000"/>
                    </a:solidFill>
                  </a:tcPr>
                </a:tc>
                <a:tc>
                  <a:txBody>
                    <a:bodyPr/>
                    <a:lstStyle/>
                    <a:p>
                      <a:pPr marL="41275">
                        <a:lnSpc>
                          <a:spcPct val="100000"/>
                        </a:lnSpc>
                        <a:spcBef>
                          <a:spcPts val="360"/>
                        </a:spcBef>
                      </a:pPr>
                      <a:r>
                        <a:rPr sz="2400" b="1" spc="10" dirty="0">
                          <a:solidFill>
                            <a:srgbClr val="FFFFFF"/>
                          </a:solidFill>
                          <a:latin typeface="Arial"/>
                          <a:cs typeface="Arial"/>
                        </a:rPr>
                        <a:t>Scripture </a:t>
                      </a:r>
                      <a:r>
                        <a:rPr sz="2400" b="1" spc="15" dirty="0">
                          <a:solidFill>
                            <a:srgbClr val="FFFFFF"/>
                          </a:solidFill>
                          <a:latin typeface="Arial"/>
                          <a:cs typeface="Arial"/>
                        </a:rPr>
                        <a:t>to</a:t>
                      </a:r>
                      <a:r>
                        <a:rPr sz="2400" b="1" spc="-5" dirty="0">
                          <a:solidFill>
                            <a:srgbClr val="FFFFFF"/>
                          </a:solidFill>
                          <a:latin typeface="Arial"/>
                          <a:cs typeface="Arial"/>
                        </a:rPr>
                        <a:t> </a:t>
                      </a:r>
                      <a:r>
                        <a:rPr sz="2400" b="1" spc="10" dirty="0">
                          <a:solidFill>
                            <a:srgbClr val="FFFFFF"/>
                          </a:solidFill>
                          <a:latin typeface="Arial"/>
                          <a:cs typeface="Arial"/>
                        </a:rPr>
                        <a:t>read</a:t>
                      </a:r>
                      <a:endParaRPr sz="2400" dirty="0">
                        <a:latin typeface="Arial"/>
                        <a:cs typeface="Arial"/>
                      </a:endParaRPr>
                    </a:p>
                    <a:p>
                      <a:pPr>
                        <a:lnSpc>
                          <a:spcPct val="100000"/>
                        </a:lnSpc>
                        <a:spcBef>
                          <a:spcPts val="15"/>
                        </a:spcBef>
                      </a:pPr>
                      <a:endParaRPr sz="2400" dirty="0">
                        <a:latin typeface="Times New Roman"/>
                        <a:cs typeface="Times New Roman"/>
                      </a:endParaRPr>
                    </a:p>
                    <a:p>
                      <a:pPr marL="41275" marR="51435">
                        <a:lnSpc>
                          <a:spcPct val="102299"/>
                        </a:lnSpc>
                      </a:pPr>
                      <a:r>
                        <a:rPr sz="2400" spc="15" dirty="0">
                          <a:solidFill>
                            <a:srgbClr val="FFFFFF"/>
                          </a:solidFill>
                          <a:latin typeface="Comic Sans MS"/>
                          <a:cs typeface="Comic Sans MS"/>
                        </a:rPr>
                        <a:t>Matt 18:2-6 (NIV) </a:t>
                      </a:r>
                      <a:r>
                        <a:rPr sz="2400" b="1" spc="30" baseline="29239" dirty="0">
                          <a:solidFill>
                            <a:srgbClr val="FFFFFF"/>
                          </a:solidFill>
                          <a:latin typeface="Comic Sans MS"/>
                          <a:cs typeface="Comic Sans MS"/>
                        </a:rPr>
                        <a:t>2 </a:t>
                      </a:r>
                      <a:r>
                        <a:rPr sz="2400" b="1" spc="7" baseline="29239" dirty="0">
                          <a:solidFill>
                            <a:srgbClr val="FFFFFF"/>
                          </a:solidFill>
                          <a:latin typeface="Comic Sans MS"/>
                          <a:cs typeface="Comic Sans MS"/>
                        </a:rPr>
                        <a:t>“</a:t>
                      </a:r>
                      <a:r>
                        <a:rPr sz="2400" spc="5" dirty="0">
                          <a:solidFill>
                            <a:srgbClr val="FFFFFF"/>
                          </a:solidFill>
                          <a:latin typeface="Comic Sans MS"/>
                          <a:cs typeface="Comic Sans MS"/>
                        </a:rPr>
                        <a:t>He </a:t>
                      </a:r>
                      <a:r>
                        <a:rPr sz="2400" spc="10" dirty="0">
                          <a:solidFill>
                            <a:srgbClr val="FFFFFF"/>
                          </a:solidFill>
                          <a:latin typeface="Comic Sans MS"/>
                          <a:cs typeface="Comic Sans MS"/>
                        </a:rPr>
                        <a:t>called </a:t>
                      </a:r>
                      <a:r>
                        <a:rPr sz="2400" spc="15" dirty="0">
                          <a:solidFill>
                            <a:srgbClr val="FFFFFF"/>
                          </a:solidFill>
                          <a:latin typeface="Comic Sans MS"/>
                          <a:cs typeface="Comic Sans MS"/>
                        </a:rPr>
                        <a:t>a </a:t>
                      </a:r>
                      <a:r>
                        <a:rPr sz="2400" spc="10" dirty="0">
                          <a:solidFill>
                            <a:srgbClr val="FFFFFF"/>
                          </a:solidFill>
                          <a:latin typeface="Comic Sans MS"/>
                          <a:cs typeface="Comic Sans MS"/>
                        </a:rPr>
                        <a:t>little  child </a:t>
                      </a:r>
                      <a:r>
                        <a:rPr sz="2400" spc="15" dirty="0">
                          <a:solidFill>
                            <a:srgbClr val="FFFFFF"/>
                          </a:solidFill>
                          <a:latin typeface="Comic Sans MS"/>
                          <a:cs typeface="Comic Sans MS"/>
                        </a:rPr>
                        <a:t>to </a:t>
                      </a:r>
                      <a:r>
                        <a:rPr sz="2400" spc="10" dirty="0">
                          <a:solidFill>
                            <a:srgbClr val="FFFFFF"/>
                          </a:solidFill>
                          <a:latin typeface="Comic Sans MS"/>
                          <a:cs typeface="Comic Sans MS"/>
                        </a:rPr>
                        <a:t>him, </a:t>
                      </a:r>
                      <a:r>
                        <a:rPr sz="2400" spc="15" dirty="0">
                          <a:solidFill>
                            <a:srgbClr val="FFFFFF"/>
                          </a:solidFill>
                          <a:latin typeface="Comic Sans MS"/>
                          <a:cs typeface="Comic Sans MS"/>
                        </a:rPr>
                        <a:t>and placed the </a:t>
                      </a:r>
                      <a:r>
                        <a:rPr sz="2400" spc="10" dirty="0">
                          <a:solidFill>
                            <a:srgbClr val="FFFFFF"/>
                          </a:solidFill>
                          <a:latin typeface="Comic Sans MS"/>
                          <a:cs typeface="Comic Sans MS"/>
                        </a:rPr>
                        <a:t>child  </a:t>
                      </a:r>
                      <a:r>
                        <a:rPr sz="2400" spc="15" dirty="0">
                          <a:solidFill>
                            <a:srgbClr val="FFFFFF"/>
                          </a:solidFill>
                          <a:latin typeface="Comic Sans MS"/>
                          <a:cs typeface="Comic Sans MS"/>
                        </a:rPr>
                        <a:t>among them. </a:t>
                      </a:r>
                      <a:r>
                        <a:rPr sz="2400" b="1" spc="30" baseline="29239" dirty="0">
                          <a:solidFill>
                            <a:srgbClr val="FFFFFF"/>
                          </a:solidFill>
                          <a:latin typeface="Comic Sans MS"/>
                          <a:cs typeface="Comic Sans MS"/>
                        </a:rPr>
                        <a:t>3 </a:t>
                      </a:r>
                      <a:r>
                        <a:rPr sz="2400" spc="15" dirty="0">
                          <a:solidFill>
                            <a:srgbClr val="FFFFFF"/>
                          </a:solidFill>
                          <a:latin typeface="Comic Sans MS"/>
                          <a:cs typeface="Comic Sans MS"/>
                        </a:rPr>
                        <a:t>And he </a:t>
                      </a:r>
                      <a:r>
                        <a:rPr sz="2400" spc="10" dirty="0">
                          <a:solidFill>
                            <a:srgbClr val="FFFFFF"/>
                          </a:solidFill>
                          <a:latin typeface="Comic Sans MS"/>
                          <a:cs typeface="Comic Sans MS"/>
                        </a:rPr>
                        <a:t>said: “Truly </a:t>
                      </a:r>
                      <a:r>
                        <a:rPr sz="2400" spc="15" dirty="0">
                          <a:solidFill>
                            <a:srgbClr val="FFFFFF"/>
                          </a:solidFill>
                          <a:latin typeface="Comic Sans MS"/>
                          <a:cs typeface="Comic Sans MS"/>
                        </a:rPr>
                        <a:t>I</a:t>
                      </a:r>
                      <a:r>
                        <a:rPr sz="2400" spc="-160" dirty="0">
                          <a:solidFill>
                            <a:srgbClr val="FFFFFF"/>
                          </a:solidFill>
                          <a:latin typeface="Comic Sans MS"/>
                          <a:cs typeface="Comic Sans MS"/>
                        </a:rPr>
                        <a:t> </a:t>
                      </a:r>
                      <a:r>
                        <a:rPr sz="2400" spc="10" dirty="0">
                          <a:solidFill>
                            <a:srgbClr val="FFFFFF"/>
                          </a:solidFill>
                          <a:latin typeface="Comic Sans MS"/>
                          <a:cs typeface="Comic Sans MS"/>
                        </a:rPr>
                        <a:t>tell  </a:t>
                      </a:r>
                      <a:r>
                        <a:rPr sz="2400" spc="15" dirty="0">
                          <a:solidFill>
                            <a:srgbClr val="FFFFFF"/>
                          </a:solidFill>
                          <a:latin typeface="Comic Sans MS"/>
                          <a:cs typeface="Comic Sans MS"/>
                        </a:rPr>
                        <a:t>you, </a:t>
                      </a:r>
                      <a:r>
                        <a:rPr sz="2400" spc="10" dirty="0">
                          <a:solidFill>
                            <a:srgbClr val="FFFFFF"/>
                          </a:solidFill>
                          <a:latin typeface="Comic Sans MS"/>
                          <a:cs typeface="Comic Sans MS"/>
                        </a:rPr>
                        <a:t>unless </a:t>
                      </a:r>
                      <a:r>
                        <a:rPr sz="2400" spc="15" dirty="0">
                          <a:solidFill>
                            <a:srgbClr val="FFFFFF"/>
                          </a:solidFill>
                          <a:latin typeface="Comic Sans MS"/>
                          <a:cs typeface="Comic Sans MS"/>
                        </a:rPr>
                        <a:t>you change and become </a:t>
                      </a:r>
                      <a:r>
                        <a:rPr sz="2400" spc="10" dirty="0">
                          <a:solidFill>
                            <a:srgbClr val="FFFFFF"/>
                          </a:solidFill>
                          <a:latin typeface="Comic Sans MS"/>
                          <a:cs typeface="Comic Sans MS"/>
                        </a:rPr>
                        <a:t>like  little children, </a:t>
                      </a:r>
                      <a:r>
                        <a:rPr sz="2400" spc="15" dirty="0">
                          <a:solidFill>
                            <a:srgbClr val="FFFFFF"/>
                          </a:solidFill>
                          <a:latin typeface="Comic Sans MS"/>
                          <a:cs typeface="Comic Sans MS"/>
                        </a:rPr>
                        <a:t>you </a:t>
                      </a:r>
                      <a:r>
                        <a:rPr sz="2400" spc="10" dirty="0">
                          <a:solidFill>
                            <a:srgbClr val="FFFFFF"/>
                          </a:solidFill>
                          <a:latin typeface="Comic Sans MS"/>
                          <a:cs typeface="Comic Sans MS"/>
                        </a:rPr>
                        <a:t>will </a:t>
                      </a:r>
                      <a:r>
                        <a:rPr sz="2400" spc="15" dirty="0">
                          <a:solidFill>
                            <a:srgbClr val="FFFFFF"/>
                          </a:solidFill>
                          <a:latin typeface="Comic Sans MS"/>
                          <a:cs typeface="Comic Sans MS"/>
                        </a:rPr>
                        <a:t>never enter the  kingdom of heaven. </a:t>
                      </a:r>
                      <a:r>
                        <a:rPr sz="2400" b="1" spc="30" baseline="29239" dirty="0">
                          <a:solidFill>
                            <a:srgbClr val="FFFFFF"/>
                          </a:solidFill>
                          <a:latin typeface="Comic Sans MS"/>
                          <a:cs typeface="Comic Sans MS"/>
                        </a:rPr>
                        <a:t>4 </a:t>
                      </a:r>
                      <a:r>
                        <a:rPr sz="2400" spc="15" dirty="0">
                          <a:solidFill>
                            <a:srgbClr val="FFFFFF"/>
                          </a:solidFill>
                          <a:latin typeface="Comic Sans MS"/>
                          <a:cs typeface="Comic Sans MS"/>
                        </a:rPr>
                        <a:t>Therefore,  whoever takes the </a:t>
                      </a:r>
                      <a:r>
                        <a:rPr sz="2400" spc="10" dirty="0">
                          <a:solidFill>
                            <a:srgbClr val="FFFFFF"/>
                          </a:solidFill>
                          <a:latin typeface="Comic Sans MS"/>
                          <a:cs typeface="Comic Sans MS"/>
                        </a:rPr>
                        <a:t>lowly position </a:t>
                      </a:r>
                      <a:r>
                        <a:rPr sz="2400" spc="15" dirty="0">
                          <a:solidFill>
                            <a:srgbClr val="FFFFFF"/>
                          </a:solidFill>
                          <a:latin typeface="Comic Sans MS"/>
                          <a:cs typeface="Comic Sans MS"/>
                        </a:rPr>
                        <a:t>of  </a:t>
                      </a:r>
                      <a:r>
                        <a:rPr sz="2400" spc="10" dirty="0">
                          <a:solidFill>
                            <a:srgbClr val="FFFFFF"/>
                          </a:solidFill>
                          <a:latin typeface="Comic Sans MS"/>
                          <a:cs typeface="Comic Sans MS"/>
                        </a:rPr>
                        <a:t>this child is </a:t>
                      </a:r>
                      <a:r>
                        <a:rPr sz="2400" spc="15" dirty="0">
                          <a:solidFill>
                            <a:srgbClr val="FFFFFF"/>
                          </a:solidFill>
                          <a:latin typeface="Comic Sans MS"/>
                          <a:cs typeface="Comic Sans MS"/>
                        </a:rPr>
                        <a:t>the greatest </a:t>
                      </a:r>
                      <a:r>
                        <a:rPr sz="2400" spc="10" dirty="0">
                          <a:solidFill>
                            <a:srgbClr val="FFFFFF"/>
                          </a:solidFill>
                          <a:latin typeface="Comic Sans MS"/>
                          <a:cs typeface="Comic Sans MS"/>
                        </a:rPr>
                        <a:t>in </a:t>
                      </a:r>
                      <a:r>
                        <a:rPr sz="2400" spc="15" dirty="0">
                          <a:solidFill>
                            <a:srgbClr val="FFFFFF"/>
                          </a:solidFill>
                          <a:latin typeface="Comic Sans MS"/>
                          <a:cs typeface="Comic Sans MS"/>
                        </a:rPr>
                        <a:t>the  kingdom of heaven. </a:t>
                      </a:r>
                      <a:r>
                        <a:rPr sz="2400" b="1" spc="30" baseline="29239" dirty="0">
                          <a:solidFill>
                            <a:srgbClr val="FFFFFF"/>
                          </a:solidFill>
                          <a:latin typeface="Comic Sans MS"/>
                          <a:cs typeface="Comic Sans MS"/>
                        </a:rPr>
                        <a:t>5 </a:t>
                      </a:r>
                      <a:r>
                        <a:rPr sz="2400" spc="15" dirty="0">
                          <a:solidFill>
                            <a:srgbClr val="FFFFFF"/>
                          </a:solidFill>
                          <a:latin typeface="Comic Sans MS"/>
                          <a:cs typeface="Comic Sans MS"/>
                        </a:rPr>
                        <a:t>And whoever  welcomes one such </a:t>
                      </a:r>
                      <a:r>
                        <a:rPr sz="2400" spc="10" dirty="0">
                          <a:solidFill>
                            <a:srgbClr val="FFFFFF"/>
                          </a:solidFill>
                          <a:latin typeface="Comic Sans MS"/>
                          <a:cs typeface="Comic Sans MS"/>
                        </a:rPr>
                        <a:t>child in </a:t>
                      </a:r>
                      <a:r>
                        <a:rPr sz="2400" spc="20" dirty="0">
                          <a:solidFill>
                            <a:srgbClr val="FFFFFF"/>
                          </a:solidFill>
                          <a:latin typeface="Comic Sans MS"/>
                          <a:cs typeface="Comic Sans MS"/>
                        </a:rPr>
                        <a:t>my </a:t>
                      </a:r>
                      <a:r>
                        <a:rPr sz="2400" spc="15" dirty="0">
                          <a:solidFill>
                            <a:srgbClr val="FFFFFF"/>
                          </a:solidFill>
                          <a:latin typeface="Comic Sans MS"/>
                          <a:cs typeface="Comic Sans MS"/>
                        </a:rPr>
                        <a:t>name  welcomes me. </a:t>
                      </a:r>
                      <a:r>
                        <a:rPr sz="2400" b="1" spc="30" baseline="29239" dirty="0">
                          <a:solidFill>
                            <a:srgbClr val="FFFFFF"/>
                          </a:solidFill>
                          <a:latin typeface="Comic Sans MS"/>
                          <a:cs typeface="Comic Sans MS"/>
                        </a:rPr>
                        <a:t>6 </a:t>
                      </a:r>
                      <a:r>
                        <a:rPr sz="2400" spc="15" dirty="0">
                          <a:solidFill>
                            <a:srgbClr val="FFFFFF"/>
                          </a:solidFill>
                          <a:latin typeface="Comic Sans MS"/>
                          <a:cs typeface="Comic Sans MS"/>
                        </a:rPr>
                        <a:t>“If anyone causes one  of these </a:t>
                      </a:r>
                      <a:r>
                        <a:rPr sz="2400" spc="10" dirty="0">
                          <a:solidFill>
                            <a:srgbClr val="FFFFFF"/>
                          </a:solidFill>
                          <a:latin typeface="Comic Sans MS"/>
                          <a:cs typeface="Comic Sans MS"/>
                        </a:rPr>
                        <a:t>little </a:t>
                      </a:r>
                      <a:r>
                        <a:rPr sz="2400" spc="15" dirty="0">
                          <a:solidFill>
                            <a:srgbClr val="FFFFFF"/>
                          </a:solidFill>
                          <a:latin typeface="Comic Sans MS"/>
                          <a:cs typeface="Comic Sans MS"/>
                        </a:rPr>
                        <a:t>ones—those who </a:t>
                      </a:r>
                      <a:r>
                        <a:rPr sz="2400" spc="10" dirty="0">
                          <a:solidFill>
                            <a:srgbClr val="FFFFFF"/>
                          </a:solidFill>
                          <a:latin typeface="Comic Sans MS"/>
                          <a:cs typeface="Comic Sans MS"/>
                        </a:rPr>
                        <a:t>believe  in </a:t>
                      </a:r>
                      <a:r>
                        <a:rPr sz="2400" spc="20" dirty="0">
                          <a:solidFill>
                            <a:srgbClr val="FFFFFF"/>
                          </a:solidFill>
                          <a:latin typeface="Comic Sans MS"/>
                          <a:cs typeface="Comic Sans MS"/>
                        </a:rPr>
                        <a:t>me—to </a:t>
                      </a:r>
                      <a:r>
                        <a:rPr sz="2400" spc="10" dirty="0">
                          <a:solidFill>
                            <a:srgbClr val="FFFFFF"/>
                          </a:solidFill>
                          <a:latin typeface="Comic Sans MS"/>
                          <a:cs typeface="Comic Sans MS"/>
                        </a:rPr>
                        <a:t>stumble, it </a:t>
                      </a:r>
                      <a:r>
                        <a:rPr sz="2400" spc="15" dirty="0">
                          <a:solidFill>
                            <a:srgbClr val="FFFFFF"/>
                          </a:solidFill>
                          <a:latin typeface="Comic Sans MS"/>
                          <a:cs typeface="Comic Sans MS"/>
                        </a:rPr>
                        <a:t>would be better  for them to have a </a:t>
                      </a:r>
                      <a:r>
                        <a:rPr sz="2400" spc="10" dirty="0">
                          <a:solidFill>
                            <a:srgbClr val="FFFFFF"/>
                          </a:solidFill>
                          <a:latin typeface="Comic Sans MS"/>
                          <a:cs typeface="Comic Sans MS"/>
                        </a:rPr>
                        <a:t>large millstone </a:t>
                      </a:r>
                      <a:r>
                        <a:rPr sz="2400" spc="15" dirty="0">
                          <a:solidFill>
                            <a:srgbClr val="FFFFFF"/>
                          </a:solidFill>
                          <a:latin typeface="Comic Sans MS"/>
                          <a:cs typeface="Comic Sans MS"/>
                        </a:rPr>
                        <a:t>hung  around </a:t>
                      </a:r>
                      <a:r>
                        <a:rPr sz="2400" spc="10" dirty="0">
                          <a:solidFill>
                            <a:srgbClr val="FFFFFF"/>
                          </a:solidFill>
                          <a:latin typeface="Comic Sans MS"/>
                          <a:cs typeface="Comic Sans MS"/>
                        </a:rPr>
                        <a:t>their </a:t>
                      </a:r>
                      <a:r>
                        <a:rPr sz="2400" spc="15" dirty="0">
                          <a:solidFill>
                            <a:srgbClr val="FFFFFF"/>
                          </a:solidFill>
                          <a:latin typeface="Comic Sans MS"/>
                          <a:cs typeface="Comic Sans MS"/>
                        </a:rPr>
                        <a:t>neck and to be drowned </a:t>
                      </a:r>
                      <a:r>
                        <a:rPr sz="2400" spc="10" dirty="0">
                          <a:solidFill>
                            <a:srgbClr val="FFFFFF"/>
                          </a:solidFill>
                          <a:latin typeface="Comic Sans MS"/>
                          <a:cs typeface="Comic Sans MS"/>
                        </a:rPr>
                        <a:t>in  </a:t>
                      </a:r>
                      <a:r>
                        <a:rPr sz="2400" spc="15" dirty="0">
                          <a:solidFill>
                            <a:srgbClr val="FFFFFF"/>
                          </a:solidFill>
                          <a:latin typeface="Comic Sans MS"/>
                          <a:cs typeface="Comic Sans MS"/>
                        </a:rPr>
                        <a:t>the depths of the</a:t>
                      </a:r>
                      <a:r>
                        <a:rPr sz="2400" spc="-35" dirty="0">
                          <a:solidFill>
                            <a:srgbClr val="FFFFFF"/>
                          </a:solidFill>
                          <a:latin typeface="Comic Sans MS"/>
                          <a:cs typeface="Comic Sans MS"/>
                        </a:rPr>
                        <a:t> </a:t>
                      </a:r>
                      <a:r>
                        <a:rPr sz="2400" spc="10" dirty="0">
                          <a:solidFill>
                            <a:srgbClr val="FFFFFF"/>
                          </a:solidFill>
                          <a:latin typeface="Comic Sans MS"/>
                          <a:cs typeface="Comic Sans MS"/>
                        </a:rPr>
                        <a:t>sea”.</a:t>
                      </a:r>
                      <a:endParaRPr lang="en-GB" sz="2400" spc="10" dirty="0">
                        <a:solidFill>
                          <a:srgbClr val="FFFFFF"/>
                        </a:solidFill>
                        <a:latin typeface="Comic Sans MS"/>
                        <a:cs typeface="Comic Sans MS"/>
                      </a:endParaRPr>
                    </a:p>
                    <a:p>
                      <a:pPr marL="41275" marR="51435">
                        <a:lnSpc>
                          <a:spcPct val="102299"/>
                        </a:lnSpc>
                      </a:pPr>
                      <a:endParaRPr sz="2400" dirty="0">
                        <a:latin typeface="Comic Sans MS"/>
                        <a:cs typeface="Comic Sans MS"/>
                      </a:endParaRPr>
                    </a:p>
                  </a:txBody>
                  <a:tcPr marL="0" marR="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0000"/>
                    </a:solidFill>
                  </a:tcPr>
                </a:tc>
                <a:tc>
                  <a:txBody>
                    <a:bodyPr/>
                    <a:lstStyle/>
                    <a:p>
                      <a:pPr marL="41275" marR="730250">
                        <a:lnSpc>
                          <a:spcPct val="100000"/>
                        </a:lnSpc>
                        <a:spcBef>
                          <a:spcPts val="360"/>
                        </a:spcBef>
                      </a:pPr>
                      <a:r>
                        <a:rPr sz="2400" b="1" spc="15" dirty="0">
                          <a:solidFill>
                            <a:srgbClr val="FFFFFF"/>
                          </a:solidFill>
                          <a:latin typeface="Arial"/>
                          <a:cs typeface="Arial"/>
                        </a:rPr>
                        <a:t>Questions</a:t>
                      </a:r>
                      <a:r>
                        <a:rPr sz="2400" b="1" spc="-60" dirty="0">
                          <a:solidFill>
                            <a:srgbClr val="FFFFFF"/>
                          </a:solidFill>
                          <a:latin typeface="Arial"/>
                          <a:cs typeface="Arial"/>
                        </a:rPr>
                        <a:t> </a:t>
                      </a:r>
                      <a:r>
                        <a:rPr sz="2400" b="1" spc="15" dirty="0">
                          <a:solidFill>
                            <a:srgbClr val="FFFFFF"/>
                          </a:solidFill>
                          <a:latin typeface="Arial"/>
                          <a:cs typeface="Arial"/>
                        </a:rPr>
                        <a:t>for  </a:t>
                      </a:r>
                      <a:r>
                        <a:rPr sz="2400" b="1" spc="10" dirty="0">
                          <a:solidFill>
                            <a:srgbClr val="FFFFFF"/>
                          </a:solidFill>
                          <a:latin typeface="Arial"/>
                          <a:cs typeface="Arial"/>
                        </a:rPr>
                        <a:t>children</a:t>
                      </a:r>
                      <a:endParaRPr sz="2400" dirty="0">
                        <a:latin typeface="Arial"/>
                        <a:cs typeface="Arial"/>
                      </a:endParaRPr>
                    </a:p>
                    <a:p>
                      <a:pPr>
                        <a:lnSpc>
                          <a:spcPct val="100000"/>
                        </a:lnSpc>
                      </a:pPr>
                      <a:endParaRPr sz="2400" dirty="0">
                        <a:latin typeface="Times New Roman"/>
                        <a:cs typeface="Times New Roman"/>
                      </a:endParaRPr>
                    </a:p>
                    <a:p>
                      <a:pPr marL="41275" marR="60960">
                        <a:lnSpc>
                          <a:spcPct val="101800"/>
                        </a:lnSpc>
                        <a:spcBef>
                          <a:spcPts val="919"/>
                        </a:spcBef>
                      </a:pPr>
                      <a:r>
                        <a:rPr sz="2400" spc="20" dirty="0">
                          <a:solidFill>
                            <a:srgbClr val="FFFFFF"/>
                          </a:solidFill>
                          <a:latin typeface="Comic Sans MS"/>
                          <a:cs typeface="Comic Sans MS"/>
                        </a:rPr>
                        <a:t>Do </a:t>
                      </a:r>
                      <a:r>
                        <a:rPr sz="2400" spc="15" dirty="0">
                          <a:solidFill>
                            <a:srgbClr val="FFFFFF"/>
                          </a:solidFill>
                          <a:latin typeface="Comic Sans MS"/>
                          <a:cs typeface="Comic Sans MS"/>
                        </a:rPr>
                        <a:t>you </a:t>
                      </a:r>
                      <a:r>
                        <a:rPr sz="2400" spc="10" dirty="0">
                          <a:solidFill>
                            <a:srgbClr val="FFFFFF"/>
                          </a:solidFill>
                          <a:latin typeface="Comic Sans MS"/>
                          <a:cs typeface="Comic Sans MS"/>
                        </a:rPr>
                        <a:t>feel</a:t>
                      </a:r>
                      <a:r>
                        <a:rPr sz="2400" spc="-55" dirty="0">
                          <a:solidFill>
                            <a:srgbClr val="FFFFFF"/>
                          </a:solidFill>
                          <a:latin typeface="Comic Sans MS"/>
                          <a:cs typeface="Comic Sans MS"/>
                        </a:rPr>
                        <a:t> </a:t>
                      </a:r>
                      <a:r>
                        <a:rPr sz="2400" spc="15" dirty="0">
                          <a:solidFill>
                            <a:srgbClr val="FFFFFF"/>
                          </a:solidFill>
                          <a:latin typeface="Comic Sans MS"/>
                          <a:cs typeface="Comic Sans MS"/>
                        </a:rPr>
                        <a:t>welcomed  </a:t>
                      </a:r>
                      <a:r>
                        <a:rPr sz="2400" spc="10" dirty="0">
                          <a:solidFill>
                            <a:srgbClr val="FFFFFF"/>
                          </a:solidFill>
                          <a:latin typeface="Comic Sans MS"/>
                          <a:cs typeface="Comic Sans MS"/>
                        </a:rPr>
                        <a:t>into </a:t>
                      </a:r>
                      <a:r>
                        <a:rPr sz="2400" spc="15" dirty="0">
                          <a:solidFill>
                            <a:srgbClr val="FFFFFF"/>
                          </a:solidFill>
                          <a:latin typeface="Comic Sans MS"/>
                          <a:cs typeface="Comic Sans MS"/>
                        </a:rPr>
                        <a:t>the church and  by your</a:t>
                      </a:r>
                      <a:r>
                        <a:rPr sz="2400" spc="-30" dirty="0">
                          <a:solidFill>
                            <a:srgbClr val="FFFFFF"/>
                          </a:solidFill>
                          <a:latin typeface="Comic Sans MS"/>
                          <a:cs typeface="Comic Sans MS"/>
                        </a:rPr>
                        <a:t> </a:t>
                      </a:r>
                      <a:r>
                        <a:rPr sz="2400" spc="15" dirty="0">
                          <a:solidFill>
                            <a:srgbClr val="FFFFFF"/>
                          </a:solidFill>
                          <a:latin typeface="Comic Sans MS"/>
                          <a:cs typeface="Comic Sans MS"/>
                        </a:rPr>
                        <a:t>community?</a:t>
                      </a:r>
                      <a:endParaRPr sz="2400" dirty="0">
                        <a:latin typeface="Comic Sans MS"/>
                        <a:cs typeface="Comic Sans MS"/>
                      </a:endParaRPr>
                    </a:p>
                    <a:p>
                      <a:pPr marL="41275" marR="302895">
                        <a:lnSpc>
                          <a:spcPct val="100800"/>
                        </a:lnSpc>
                        <a:spcBef>
                          <a:spcPts val="65"/>
                        </a:spcBef>
                      </a:pPr>
                      <a:r>
                        <a:rPr sz="2400" spc="20" dirty="0">
                          <a:solidFill>
                            <a:srgbClr val="FFFFFF"/>
                          </a:solidFill>
                          <a:latin typeface="Comic Sans MS"/>
                          <a:cs typeface="Comic Sans MS"/>
                        </a:rPr>
                        <a:t>How </a:t>
                      </a:r>
                      <a:r>
                        <a:rPr sz="2400" spc="15" dirty="0">
                          <a:solidFill>
                            <a:srgbClr val="FFFFFF"/>
                          </a:solidFill>
                          <a:latin typeface="Comic Sans MS"/>
                          <a:cs typeface="Comic Sans MS"/>
                        </a:rPr>
                        <a:t>can you </a:t>
                      </a:r>
                      <a:r>
                        <a:rPr sz="2400" spc="20" dirty="0">
                          <a:solidFill>
                            <a:srgbClr val="FFFFFF"/>
                          </a:solidFill>
                          <a:latin typeface="Comic Sans MS"/>
                          <a:cs typeface="Comic Sans MS"/>
                        </a:rPr>
                        <a:t>make  </a:t>
                      </a:r>
                      <a:r>
                        <a:rPr sz="2400" spc="15" dirty="0">
                          <a:solidFill>
                            <a:srgbClr val="FFFFFF"/>
                          </a:solidFill>
                          <a:latin typeface="Comic Sans MS"/>
                          <a:cs typeface="Comic Sans MS"/>
                        </a:rPr>
                        <a:t>other </a:t>
                      </a:r>
                      <a:r>
                        <a:rPr sz="2400" spc="10" dirty="0">
                          <a:solidFill>
                            <a:srgbClr val="FFFFFF"/>
                          </a:solidFill>
                          <a:latin typeface="Comic Sans MS"/>
                          <a:cs typeface="Comic Sans MS"/>
                        </a:rPr>
                        <a:t>children</a:t>
                      </a:r>
                      <a:r>
                        <a:rPr sz="2400" spc="-65" dirty="0">
                          <a:solidFill>
                            <a:srgbClr val="FFFFFF"/>
                          </a:solidFill>
                          <a:latin typeface="Comic Sans MS"/>
                          <a:cs typeface="Comic Sans MS"/>
                        </a:rPr>
                        <a:t> </a:t>
                      </a:r>
                      <a:r>
                        <a:rPr sz="2400" spc="20" dirty="0">
                          <a:solidFill>
                            <a:srgbClr val="FFFFFF"/>
                          </a:solidFill>
                          <a:latin typeface="Comic Sans MS"/>
                          <a:cs typeface="Comic Sans MS"/>
                        </a:rPr>
                        <a:t>who  </a:t>
                      </a:r>
                      <a:r>
                        <a:rPr sz="2400" spc="10" dirty="0">
                          <a:solidFill>
                            <a:srgbClr val="FFFFFF"/>
                          </a:solidFill>
                          <a:latin typeface="Comic Sans MS"/>
                          <a:cs typeface="Comic Sans MS"/>
                        </a:rPr>
                        <a:t>feel </a:t>
                      </a:r>
                      <a:r>
                        <a:rPr sz="2400" spc="15" dirty="0">
                          <a:solidFill>
                            <a:srgbClr val="FFFFFF"/>
                          </a:solidFill>
                          <a:latin typeface="Comic Sans MS"/>
                          <a:cs typeface="Comic Sans MS"/>
                        </a:rPr>
                        <a:t>excluded </a:t>
                      </a:r>
                      <a:r>
                        <a:rPr sz="2400" spc="10" dirty="0">
                          <a:solidFill>
                            <a:srgbClr val="FFFFFF"/>
                          </a:solidFill>
                          <a:latin typeface="Comic Sans MS"/>
                          <a:cs typeface="Comic Sans MS"/>
                        </a:rPr>
                        <a:t>feel  </a:t>
                      </a:r>
                      <a:r>
                        <a:rPr sz="2400" spc="15" dirty="0">
                          <a:solidFill>
                            <a:srgbClr val="FFFFFF"/>
                          </a:solidFill>
                          <a:latin typeface="Comic Sans MS"/>
                          <a:cs typeface="Comic Sans MS"/>
                        </a:rPr>
                        <a:t>welcomed?</a:t>
                      </a:r>
                      <a:endParaRPr sz="2400" dirty="0">
                        <a:latin typeface="Comic Sans MS"/>
                        <a:cs typeface="Comic Sans MS"/>
                      </a:endParaRPr>
                    </a:p>
                  </a:txBody>
                  <a:tcPr marL="0" marR="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0000"/>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289050" y="587375"/>
            <a:ext cx="17011774" cy="10134600"/>
            <a:chOff x="507877" y="1735602"/>
            <a:chExt cx="11116310" cy="8068309"/>
          </a:xfrm>
        </p:grpSpPr>
        <p:pic>
          <p:nvPicPr>
            <p:cNvPr id="3" name="object 3"/>
            <p:cNvPicPr/>
            <p:nvPr/>
          </p:nvPicPr>
          <p:blipFill>
            <a:blip r:embed="rId2" cstate="screen">
              <a:extLst>
                <a:ext uri="{28A0092B-C50C-407E-A947-70E740481C1C}">
                  <a14:useLocalDpi xmlns:a14="http://schemas.microsoft.com/office/drawing/2010/main"/>
                </a:ext>
              </a:extLst>
            </a:blip>
            <a:stretch>
              <a:fillRect/>
            </a:stretch>
          </p:blipFill>
          <p:spPr>
            <a:xfrm>
              <a:off x="685882" y="1850782"/>
              <a:ext cx="10760208" cy="7606991"/>
            </a:xfrm>
            <a:prstGeom prst="rect">
              <a:avLst/>
            </a:prstGeom>
          </p:spPr>
        </p:pic>
        <p:pic>
          <p:nvPicPr>
            <p:cNvPr id="4" name="object 4"/>
            <p:cNvPicPr/>
            <p:nvPr/>
          </p:nvPicPr>
          <p:blipFill>
            <a:blip r:embed="rId3" cstate="print"/>
            <a:stretch>
              <a:fillRect/>
            </a:stretch>
          </p:blipFill>
          <p:spPr>
            <a:xfrm>
              <a:off x="507877" y="1735602"/>
              <a:ext cx="11116218" cy="8067710"/>
            </a:xfrm>
            <a:prstGeom prst="rect">
              <a:avLst/>
            </a:prstGeom>
          </p:spPr>
        </p:pic>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5"/>
          <p:cNvGraphicFramePr>
            <a:graphicFrameLocks noGrp="1"/>
          </p:cNvGraphicFramePr>
          <p:nvPr>
            <p:extLst>
              <p:ext uri="{D42A27DB-BD31-4B8C-83A1-F6EECF244321}">
                <p14:modId xmlns:p14="http://schemas.microsoft.com/office/powerpoint/2010/main" val="534089433"/>
              </p:ext>
            </p:extLst>
          </p:nvPr>
        </p:nvGraphicFramePr>
        <p:xfrm>
          <a:off x="865515" y="2073275"/>
          <a:ext cx="18373070" cy="6670093"/>
        </p:xfrm>
        <a:graphic>
          <a:graphicData uri="http://schemas.openxmlformats.org/drawingml/2006/table">
            <a:tbl>
              <a:tblPr firstRow="1" bandRow="1">
                <a:tableStyleId>{2D5ABB26-0587-4C30-8999-92F81FD0307C}</a:tableStyleId>
              </a:tblPr>
              <a:tblGrid>
                <a:gridCol w="6378762">
                  <a:extLst>
                    <a:ext uri="{9D8B030D-6E8A-4147-A177-3AD203B41FA5}">
                      <a16:colId xmlns:a16="http://schemas.microsoft.com/office/drawing/2014/main" val="20000"/>
                    </a:ext>
                  </a:extLst>
                </a:gridCol>
                <a:gridCol w="5522938">
                  <a:extLst>
                    <a:ext uri="{9D8B030D-6E8A-4147-A177-3AD203B41FA5}">
                      <a16:colId xmlns:a16="http://schemas.microsoft.com/office/drawing/2014/main" val="20001"/>
                    </a:ext>
                  </a:extLst>
                </a:gridCol>
                <a:gridCol w="6471370">
                  <a:extLst>
                    <a:ext uri="{9D8B030D-6E8A-4147-A177-3AD203B41FA5}">
                      <a16:colId xmlns:a16="http://schemas.microsoft.com/office/drawing/2014/main" val="20002"/>
                    </a:ext>
                  </a:extLst>
                </a:gridCol>
              </a:tblGrid>
              <a:tr h="3548749">
                <a:tc gridSpan="3">
                  <a:txBody>
                    <a:bodyPr/>
                    <a:lstStyle/>
                    <a:p>
                      <a:pPr marL="41275">
                        <a:lnSpc>
                          <a:spcPct val="100000"/>
                        </a:lnSpc>
                        <a:spcBef>
                          <a:spcPts val="360"/>
                        </a:spcBef>
                      </a:pPr>
                      <a:r>
                        <a:rPr sz="2400" b="1" spc="20" dirty="0">
                          <a:solidFill>
                            <a:srgbClr val="FFFFFF"/>
                          </a:solidFill>
                          <a:latin typeface="Arial"/>
                          <a:cs typeface="Arial"/>
                        </a:rPr>
                        <a:t>The </a:t>
                      </a:r>
                      <a:r>
                        <a:rPr sz="2400" b="1" spc="15" dirty="0">
                          <a:solidFill>
                            <a:srgbClr val="FFFFFF"/>
                          </a:solidFill>
                          <a:latin typeface="Arial"/>
                          <a:cs typeface="Arial"/>
                        </a:rPr>
                        <a:t>story so</a:t>
                      </a:r>
                      <a:r>
                        <a:rPr sz="2400" b="1" spc="-20" dirty="0">
                          <a:solidFill>
                            <a:srgbClr val="FFFFFF"/>
                          </a:solidFill>
                          <a:latin typeface="Arial"/>
                          <a:cs typeface="Arial"/>
                        </a:rPr>
                        <a:t> </a:t>
                      </a:r>
                      <a:r>
                        <a:rPr sz="2400" b="1" spc="15" dirty="0">
                          <a:solidFill>
                            <a:srgbClr val="FFFFFF"/>
                          </a:solidFill>
                          <a:latin typeface="Arial"/>
                          <a:cs typeface="Arial"/>
                        </a:rPr>
                        <a:t>far…</a:t>
                      </a:r>
                      <a:endParaRPr sz="2400" dirty="0">
                        <a:latin typeface="Arial"/>
                        <a:cs typeface="Arial"/>
                      </a:endParaRPr>
                    </a:p>
                    <a:p>
                      <a:pPr marL="41275" marR="368935">
                        <a:lnSpc>
                          <a:spcPct val="100000"/>
                        </a:lnSpc>
                        <a:spcBef>
                          <a:spcPts val="75"/>
                        </a:spcBef>
                      </a:pPr>
                      <a:r>
                        <a:rPr sz="2400" spc="15" dirty="0">
                          <a:solidFill>
                            <a:srgbClr val="FFFFFF"/>
                          </a:solidFill>
                          <a:latin typeface="Comic Sans MS"/>
                          <a:cs typeface="Comic Sans MS"/>
                        </a:rPr>
                        <a:t>Jesus had a </a:t>
                      </a:r>
                      <a:r>
                        <a:rPr sz="2400" spc="10" dirty="0">
                          <a:solidFill>
                            <a:srgbClr val="FFFFFF"/>
                          </a:solidFill>
                          <a:latin typeface="Comic Sans MS"/>
                          <a:cs typeface="Comic Sans MS"/>
                        </a:rPr>
                        <a:t>particular </a:t>
                      </a:r>
                      <a:r>
                        <a:rPr sz="2400" spc="15" dirty="0">
                          <a:solidFill>
                            <a:srgbClr val="FFFFFF"/>
                          </a:solidFill>
                          <a:latin typeface="Comic Sans MS"/>
                          <a:cs typeface="Comic Sans MS"/>
                        </a:rPr>
                        <a:t>concern for </a:t>
                      </a:r>
                      <a:r>
                        <a:rPr sz="2400" spc="10" dirty="0">
                          <a:solidFill>
                            <a:srgbClr val="FFFFFF"/>
                          </a:solidFill>
                          <a:latin typeface="Comic Sans MS"/>
                          <a:cs typeface="Comic Sans MS"/>
                        </a:rPr>
                        <a:t>children. </a:t>
                      </a:r>
                      <a:r>
                        <a:rPr sz="2400" spc="20" dirty="0">
                          <a:solidFill>
                            <a:srgbClr val="FFFFFF"/>
                          </a:solidFill>
                          <a:latin typeface="Comic Sans MS"/>
                          <a:cs typeface="Comic Sans MS"/>
                        </a:rPr>
                        <a:t>He </a:t>
                      </a:r>
                      <a:r>
                        <a:rPr sz="2400" spc="15" dirty="0">
                          <a:solidFill>
                            <a:srgbClr val="FFFFFF"/>
                          </a:solidFill>
                          <a:latin typeface="Comic Sans MS"/>
                          <a:cs typeface="Comic Sans MS"/>
                        </a:rPr>
                        <a:t>knew that adults tend to </a:t>
                      </a:r>
                      <a:r>
                        <a:rPr sz="2400" spc="10" dirty="0">
                          <a:solidFill>
                            <a:srgbClr val="FFFFFF"/>
                          </a:solidFill>
                          <a:latin typeface="Comic Sans MS"/>
                          <a:cs typeface="Comic Sans MS"/>
                        </a:rPr>
                        <a:t>think  </a:t>
                      </a:r>
                      <a:r>
                        <a:rPr sz="2400" spc="15" dirty="0">
                          <a:solidFill>
                            <a:srgbClr val="FFFFFF"/>
                          </a:solidFill>
                          <a:latin typeface="Comic Sans MS"/>
                          <a:cs typeface="Comic Sans MS"/>
                        </a:rPr>
                        <a:t>they are important but that </a:t>
                      </a:r>
                      <a:r>
                        <a:rPr sz="2400" spc="10" dirty="0">
                          <a:solidFill>
                            <a:srgbClr val="FFFFFF"/>
                          </a:solidFill>
                          <a:latin typeface="Comic Sans MS"/>
                          <a:cs typeface="Comic Sans MS"/>
                        </a:rPr>
                        <a:t>children </a:t>
                      </a:r>
                      <a:r>
                        <a:rPr sz="2400" spc="15" dirty="0">
                          <a:solidFill>
                            <a:srgbClr val="FFFFFF"/>
                          </a:solidFill>
                          <a:latin typeface="Comic Sans MS"/>
                          <a:cs typeface="Comic Sans MS"/>
                        </a:rPr>
                        <a:t>are not </a:t>
                      </a:r>
                      <a:r>
                        <a:rPr sz="2400" spc="10" dirty="0">
                          <a:solidFill>
                            <a:srgbClr val="FFFFFF"/>
                          </a:solidFill>
                          <a:latin typeface="Comic Sans MS"/>
                          <a:cs typeface="Comic Sans MS"/>
                        </a:rPr>
                        <a:t>so important. </a:t>
                      </a:r>
                      <a:r>
                        <a:rPr sz="2400" spc="15" dirty="0">
                          <a:solidFill>
                            <a:srgbClr val="FFFFFF"/>
                          </a:solidFill>
                          <a:latin typeface="Comic Sans MS"/>
                          <a:cs typeface="Comic Sans MS"/>
                        </a:rPr>
                        <a:t>Jesus </a:t>
                      </a:r>
                      <a:r>
                        <a:rPr sz="2400" spc="10" dirty="0">
                          <a:solidFill>
                            <a:srgbClr val="FFFFFF"/>
                          </a:solidFill>
                          <a:latin typeface="Comic Sans MS"/>
                          <a:cs typeface="Comic Sans MS"/>
                        </a:rPr>
                        <a:t>didn’t</a:t>
                      </a:r>
                      <a:r>
                        <a:rPr sz="2400" spc="-15" dirty="0">
                          <a:solidFill>
                            <a:srgbClr val="FFFFFF"/>
                          </a:solidFill>
                          <a:latin typeface="Comic Sans MS"/>
                          <a:cs typeface="Comic Sans MS"/>
                        </a:rPr>
                        <a:t> </a:t>
                      </a:r>
                      <a:r>
                        <a:rPr sz="2400" spc="15" dirty="0">
                          <a:solidFill>
                            <a:srgbClr val="FFFFFF"/>
                          </a:solidFill>
                          <a:latin typeface="Comic Sans MS"/>
                          <a:cs typeface="Comic Sans MS"/>
                        </a:rPr>
                        <a:t>agree</a:t>
                      </a:r>
                      <a:r>
                        <a:rPr lang="en-GB" sz="2400" spc="0" dirty="0">
                          <a:solidFill>
                            <a:schemeClr val="tx1"/>
                          </a:solidFill>
                          <a:latin typeface="Comic Sans MS"/>
                          <a:cs typeface="Comic Sans MS"/>
                        </a:rPr>
                        <a:t> </a:t>
                      </a:r>
                      <a:r>
                        <a:rPr sz="2400" spc="15" dirty="0">
                          <a:solidFill>
                            <a:srgbClr val="FFFFFF"/>
                          </a:solidFill>
                          <a:latin typeface="Comic Sans MS"/>
                          <a:cs typeface="Comic Sans MS"/>
                        </a:rPr>
                        <a:t>with </a:t>
                      </a:r>
                      <a:r>
                        <a:rPr sz="2400" spc="10" dirty="0">
                          <a:solidFill>
                            <a:srgbClr val="FFFFFF"/>
                          </a:solidFill>
                          <a:latin typeface="Comic Sans MS"/>
                          <a:cs typeface="Comic Sans MS"/>
                        </a:rPr>
                        <a:t>this. </a:t>
                      </a:r>
                      <a:r>
                        <a:rPr sz="2400" spc="15" dirty="0">
                          <a:solidFill>
                            <a:srgbClr val="FFFFFF"/>
                          </a:solidFill>
                          <a:latin typeface="Comic Sans MS"/>
                          <a:cs typeface="Comic Sans MS"/>
                        </a:rPr>
                        <a:t>One time he </a:t>
                      </a:r>
                      <a:r>
                        <a:rPr sz="2400" spc="10" dirty="0">
                          <a:solidFill>
                            <a:srgbClr val="FFFFFF"/>
                          </a:solidFill>
                          <a:latin typeface="Comic Sans MS"/>
                          <a:cs typeface="Comic Sans MS"/>
                        </a:rPr>
                        <a:t>noticed </a:t>
                      </a:r>
                      <a:r>
                        <a:rPr sz="2400" spc="15" dirty="0">
                          <a:solidFill>
                            <a:srgbClr val="FFFFFF"/>
                          </a:solidFill>
                          <a:latin typeface="Comic Sans MS"/>
                          <a:cs typeface="Comic Sans MS"/>
                        </a:rPr>
                        <a:t>that the </a:t>
                      </a:r>
                      <a:r>
                        <a:rPr sz="2400" spc="10" dirty="0">
                          <a:solidFill>
                            <a:srgbClr val="FFFFFF"/>
                          </a:solidFill>
                          <a:latin typeface="Comic Sans MS"/>
                          <a:cs typeface="Comic Sans MS"/>
                        </a:rPr>
                        <a:t>disciples </a:t>
                      </a:r>
                      <a:r>
                        <a:rPr sz="2400" spc="15" dirty="0">
                          <a:solidFill>
                            <a:srgbClr val="FFFFFF"/>
                          </a:solidFill>
                          <a:latin typeface="Comic Sans MS"/>
                          <a:cs typeface="Comic Sans MS"/>
                        </a:rPr>
                        <a:t>were </a:t>
                      </a:r>
                      <a:r>
                        <a:rPr sz="2400" spc="10" dirty="0">
                          <a:solidFill>
                            <a:srgbClr val="FFFFFF"/>
                          </a:solidFill>
                          <a:latin typeface="Comic Sans MS"/>
                          <a:cs typeface="Comic Sans MS"/>
                        </a:rPr>
                        <a:t>pushing children </a:t>
                      </a:r>
                      <a:r>
                        <a:rPr sz="2400" spc="20" dirty="0">
                          <a:solidFill>
                            <a:srgbClr val="FFFFFF"/>
                          </a:solidFill>
                          <a:latin typeface="Comic Sans MS"/>
                          <a:cs typeface="Comic Sans MS"/>
                        </a:rPr>
                        <a:t>away who  </a:t>
                      </a:r>
                      <a:r>
                        <a:rPr sz="2400" spc="15" dirty="0">
                          <a:solidFill>
                            <a:srgbClr val="FFFFFF"/>
                          </a:solidFill>
                          <a:latin typeface="Comic Sans MS"/>
                          <a:cs typeface="Comic Sans MS"/>
                        </a:rPr>
                        <a:t>wanted to be with Him. Jesus </a:t>
                      </a:r>
                      <a:r>
                        <a:rPr sz="2400" spc="10" dirty="0">
                          <a:solidFill>
                            <a:srgbClr val="FFFFFF"/>
                          </a:solidFill>
                          <a:latin typeface="Comic Sans MS"/>
                          <a:cs typeface="Comic Sans MS"/>
                        </a:rPr>
                        <a:t>told </a:t>
                      </a:r>
                      <a:r>
                        <a:rPr sz="2400" spc="15" dirty="0">
                          <a:solidFill>
                            <a:srgbClr val="FFFFFF"/>
                          </a:solidFill>
                          <a:latin typeface="Comic Sans MS"/>
                          <a:cs typeface="Comic Sans MS"/>
                        </a:rPr>
                        <a:t>the </a:t>
                      </a:r>
                      <a:r>
                        <a:rPr sz="2400" spc="10" dirty="0">
                          <a:solidFill>
                            <a:srgbClr val="FFFFFF"/>
                          </a:solidFill>
                          <a:latin typeface="Comic Sans MS"/>
                          <a:cs typeface="Comic Sans MS"/>
                        </a:rPr>
                        <a:t>disciples </a:t>
                      </a:r>
                      <a:r>
                        <a:rPr sz="2400" spc="15" dirty="0">
                          <a:solidFill>
                            <a:srgbClr val="FFFFFF"/>
                          </a:solidFill>
                          <a:latin typeface="Comic Sans MS"/>
                          <a:cs typeface="Comic Sans MS"/>
                        </a:rPr>
                        <a:t>off for </a:t>
                      </a:r>
                      <a:r>
                        <a:rPr sz="2400" spc="10" dirty="0">
                          <a:solidFill>
                            <a:srgbClr val="FFFFFF"/>
                          </a:solidFill>
                          <a:latin typeface="Comic Sans MS"/>
                          <a:cs typeface="Comic Sans MS"/>
                        </a:rPr>
                        <a:t>doing </a:t>
                      </a:r>
                      <a:r>
                        <a:rPr sz="2400" spc="15" dirty="0">
                          <a:solidFill>
                            <a:srgbClr val="FFFFFF"/>
                          </a:solidFill>
                          <a:latin typeface="Comic Sans MS"/>
                          <a:cs typeface="Comic Sans MS"/>
                        </a:rPr>
                        <a:t>that and </a:t>
                      </a:r>
                      <a:r>
                        <a:rPr sz="2400" spc="10" dirty="0">
                          <a:solidFill>
                            <a:srgbClr val="FFFFFF"/>
                          </a:solidFill>
                          <a:latin typeface="Comic Sans MS"/>
                          <a:cs typeface="Comic Sans MS"/>
                        </a:rPr>
                        <a:t>told</a:t>
                      </a:r>
                      <a:r>
                        <a:rPr sz="2400" spc="-30" dirty="0">
                          <a:solidFill>
                            <a:srgbClr val="FFFFFF"/>
                          </a:solidFill>
                          <a:latin typeface="Comic Sans MS"/>
                          <a:cs typeface="Comic Sans MS"/>
                        </a:rPr>
                        <a:t> </a:t>
                      </a:r>
                      <a:r>
                        <a:rPr sz="2400" spc="15" dirty="0">
                          <a:solidFill>
                            <a:srgbClr val="FFFFFF"/>
                          </a:solidFill>
                          <a:latin typeface="Comic Sans MS"/>
                          <a:cs typeface="Comic Sans MS"/>
                        </a:rPr>
                        <a:t>them</a:t>
                      </a:r>
                      <a:r>
                        <a:rPr lang="en-GB" sz="2400" spc="0" dirty="0">
                          <a:solidFill>
                            <a:schemeClr val="tx1"/>
                          </a:solidFill>
                          <a:latin typeface="Comic Sans MS"/>
                          <a:cs typeface="Comic Sans MS"/>
                        </a:rPr>
                        <a:t> </a:t>
                      </a:r>
                      <a:r>
                        <a:rPr sz="2400" spc="15" dirty="0">
                          <a:solidFill>
                            <a:srgbClr val="FFFFFF"/>
                          </a:solidFill>
                          <a:latin typeface="Comic Sans MS"/>
                          <a:cs typeface="Comic Sans MS"/>
                        </a:rPr>
                        <a:t>to </a:t>
                      </a:r>
                      <a:r>
                        <a:rPr sz="2400" spc="10" dirty="0">
                          <a:solidFill>
                            <a:srgbClr val="FFFFFF"/>
                          </a:solidFill>
                          <a:latin typeface="Comic Sans MS"/>
                          <a:cs typeface="Comic Sans MS"/>
                        </a:rPr>
                        <a:t>let </a:t>
                      </a:r>
                      <a:r>
                        <a:rPr sz="2400" spc="15" dirty="0">
                          <a:solidFill>
                            <a:srgbClr val="FFFFFF"/>
                          </a:solidFill>
                          <a:latin typeface="Comic Sans MS"/>
                          <a:cs typeface="Comic Sans MS"/>
                        </a:rPr>
                        <a:t>the </a:t>
                      </a:r>
                      <a:r>
                        <a:rPr sz="2400" spc="10" dirty="0">
                          <a:solidFill>
                            <a:srgbClr val="FFFFFF"/>
                          </a:solidFill>
                          <a:latin typeface="Comic Sans MS"/>
                          <a:cs typeface="Comic Sans MS"/>
                        </a:rPr>
                        <a:t>children </a:t>
                      </a:r>
                      <a:r>
                        <a:rPr sz="2400" spc="20" dirty="0">
                          <a:solidFill>
                            <a:srgbClr val="FFFFFF"/>
                          </a:solidFill>
                          <a:latin typeface="Comic Sans MS"/>
                          <a:cs typeface="Comic Sans MS"/>
                        </a:rPr>
                        <a:t>come </a:t>
                      </a:r>
                      <a:r>
                        <a:rPr sz="2400" spc="15" dirty="0">
                          <a:solidFill>
                            <a:srgbClr val="FFFFFF"/>
                          </a:solidFill>
                          <a:latin typeface="Comic Sans MS"/>
                          <a:cs typeface="Comic Sans MS"/>
                        </a:rPr>
                        <a:t>to</a:t>
                      </a:r>
                      <a:r>
                        <a:rPr sz="2400" spc="-30" dirty="0">
                          <a:solidFill>
                            <a:srgbClr val="FFFFFF"/>
                          </a:solidFill>
                          <a:latin typeface="Comic Sans MS"/>
                          <a:cs typeface="Comic Sans MS"/>
                        </a:rPr>
                        <a:t> </a:t>
                      </a:r>
                      <a:r>
                        <a:rPr sz="2400" spc="10" dirty="0">
                          <a:solidFill>
                            <a:srgbClr val="FFFFFF"/>
                          </a:solidFill>
                          <a:latin typeface="Comic Sans MS"/>
                          <a:cs typeface="Comic Sans MS"/>
                        </a:rPr>
                        <a:t>him.</a:t>
                      </a:r>
                      <a:endParaRPr lang="en-GB" sz="2400" spc="10" dirty="0">
                        <a:solidFill>
                          <a:srgbClr val="FFFFFF"/>
                        </a:solidFill>
                        <a:latin typeface="Comic Sans MS"/>
                        <a:cs typeface="Comic Sans MS"/>
                      </a:endParaRPr>
                    </a:p>
                    <a:p>
                      <a:pPr marL="41275" marR="368935">
                        <a:lnSpc>
                          <a:spcPct val="100000"/>
                        </a:lnSpc>
                        <a:spcBef>
                          <a:spcPts val="75"/>
                        </a:spcBef>
                      </a:pPr>
                      <a:r>
                        <a:rPr lang="en-GB" sz="2400" spc="10" dirty="0">
                          <a:solidFill>
                            <a:srgbClr val="FFFFFF"/>
                          </a:solidFill>
                          <a:latin typeface="Comic Sans MS"/>
                          <a:cs typeface="Comic Sans MS"/>
                        </a:rPr>
                        <a:t>In the picture you can see Jesus was angry. Who do you think the character at the bottom right is? A confused mother who wanted her child to be blessed by Jesus? Or a marginalised red haired child watching the way Jesus intervenes?  </a:t>
                      </a:r>
                      <a:endParaRPr sz="2400" dirty="0">
                        <a:latin typeface="Comic Sans MS"/>
                        <a:cs typeface="Comic Sans MS"/>
                      </a:endParaRPr>
                    </a:p>
                    <a:p>
                      <a:pPr marL="41275" marR="66040">
                        <a:lnSpc>
                          <a:spcPct val="100000"/>
                        </a:lnSpc>
                        <a:spcBef>
                          <a:spcPts val="50"/>
                        </a:spcBef>
                      </a:pPr>
                      <a:r>
                        <a:rPr sz="2400" spc="20" dirty="0">
                          <a:solidFill>
                            <a:srgbClr val="FFFFFF"/>
                          </a:solidFill>
                          <a:latin typeface="Comic Sans MS"/>
                          <a:cs typeface="Comic Sans MS"/>
                        </a:rPr>
                        <a:t>On </a:t>
                      </a:r>
                      <a:r>
                        <a:rPr sz="2400" spc="15" dirty="0">
                          <a:solidFill>
                            <a:srgbClr val="FFFFFF"/>
                          </a:solidFill>
                          <a:latin typeface="Comic Sans MS"/>
                          <a:cs typeface="Comic Sans MS"/>
                        </a:rPr>
                        <a:t>another </a:t>
                      </a:r>
                      <a:r>
                        <a:rPr sz="2400" spc="10" dirty="0">
                          <a:solidFill>
                            <a:srgbClr val="FFFFFF"/>
                          </a:solidFill>
                          <a:latin typeface="Comic Sans MS"/>
                          <a:cs typeface="Comic Sans MS"/>
                        </a:rPr>
                        <a:t>occasion </a:t>
                      </a:r>
                      <a:r>
                        <a:rPr sz="2400" spc="15" dirty="0">
                          <a:solidFill>
                            <a:srgbClr val="FFFFFF"/>
                          </a:solidFill>
                          <a:latin typeface="Comic Sans MS"/>
                          <a:cs typeface="Comic Sans MS"/>
                        </a:rPr>
                        <a:t>Jesus </a:t>
                      </a:r>
                      <a:r>
                        <a:rPr sz="2400" spc="10" dirty="0">
                          <a:solidFill>
                            <a:srgbClr val="FFFFFF"/>
                          </a:solidFill>
                          <a:latin typeface="Comic Sans MS"/>
                          <a:cs typeface="Comic Sans MS"/>
                        </a:rPr>
                        <a:t>said it </a:t>
                      </a:r>
                      <a:r>
                        <a:rPr sz="2400" spc="15" dirty="0">
                          <a:solidFill>
                            <a:srgbClr val="FFFFFF"/>
                          </a:solidFill>
                          <a:latin typeface="Comic Sans MS"/>
                          <a:cs typeface="Comic Sans MS"/>
                        </a:rPr>
                        <a:t>would be better for someone to have a  </a:t>
                      </a:r>
                      <a:r>
                        <a:rPr sz="2400" spc="10" dirty="0">
                          <a:solidFill>
                            <a:srgbClr val="FFFFFF"/>
                          </a:solidFill>
                          <a:latin typeface="Comic Sans MS"/>
                          <a:cs typeface="Comic Sans MS"/>
                        </a:rPr>
                        <a:t>millstone </a:t>
                      </a:r>
                      <a:r>
                        <a:rPr sz="2400" spc="15" dirty="0">
                          <a:solidFill>
                            <a:srgbClr val="FFFFFF"/>
                          </a:solidFill>
                          <a:latin typeface="Comic Sans MS"/>
                          <a:cs typeface="Comic Sans MS"/>
                        </a:rPr>
                        <a:t>(a </a:t>
                      </a:r>
                      <a:r>
                        <a:rPr sz="2400" spc="10" dirty="0">
                          <a:solidFill>
                            <a:srgbClr val="FFFFFF"/>
                          </a:solidFill>
                          <a:latin typeface="Comic Sans MS"/>
                          <a:cs typeface="Comic Sans MS"/>
                        </a:rPr>
                        <a:t>very </a:t>
                      </a:r>
                      <a:r>
                        <a:rPr sz="2400" spc="15" dirty="0">
                          <a:solidFill>
                            <a:srgbClr val="FFFFFF"/>
                          </a:solidFill>
                          <a:latin typeface="Comic Sans MS"/>
                          <a:cs typeface="Comic Sans MS"/>
                        </a:rPr>
                        <a:t>heavy </a:t>
                      </a:r>
                      <a:r>
                        <a:rPr sz="2400" spc="10" dirty="0">
                          <a:solidFill>
                            <a:srgbClr val="FFFFFF"/>
                          </a:solidFill>
                          <a:latin typeface="Comic Sans MS"/>
                          <a:cs typeface="Comic Sans MS"/>
                        </a:rPr>
                        <a:t>stone) </a:t>
                      </a:r>
                      <a:r>
                        <a:rPr sz="2400" spc="15" dirty="0">
                          <a:solidFill>
                            <a:srgbClr val="FFFFFF"/>
                          </a:solidFill>
                          <a:latin typeface="Comic Sans MS"/>
                          <a:cs typeface="Comic Sans MS"/>
                        </a:rPr>
                        <a:t>to </a:t>
                      </a:r>
                      <a:r>
                        <a:rPr sz="2400" spc="10" dirty="0">
                          <a:solidFill>
                            <a:srgbClr val="FFFFFF"/>
                          </a:solidFill>
                          <a:latin typeface="Comic Sans MS"/>
                          <a:cs typeface="Comic Sans MS"/>
                        </a:rPr>
                        <a:t>be tied </a:t>
                      </a:r>
                      <a:r>
                        <a:rPr sz="2400" spc="15" dirty="0">
                          <a:solidFill>
                            <a:srgbClr val="FFFFFF"/>
                          </a:solidFill>
                          <a:latin typeface="Comic Sans MS"/>
                          <a:cs typeface="Comic Sans MS"/>
                        </a:rPr>
                        <a:t>around the neck of the person </a:t>
                      </a:r>
                      <a:r>
                        <a:rPr sz="2400" spc="20" dirty="0">
                          <a:solidFill>
                            <a:srgbClr val="FFFFFF"/>
                          </a:solidFill>
                          <a:latin typeface="Comic Sans MS"/>
                          <a:cs typeface="Comic Sans MS"/>
                        </a:rPr>
                        <a:t>who </a:t>
                      </a:r>
                      <a:r>
                        <a:rPr sz="2400" spc="15" dirty="0">
                          <a:solidFill>
                            <a:srgbClr val="FFFFFF"/>
                          </a:solidFill>
                          <a:latin typeface="Comic Sans MS"/>
                          <a:cs typeface="Comic Sans MS"/>
                        </a:rPr>
                        <a:t>seeks to harm and lead </a:t>
                      </a:r>
                      <a:r>
                        <a:rPr sz="2400" spc="10" dirty="0">
                          <a:solidFill>
                            <a:srgbClr val="FFFFFF"/>
                          </a:solidFill>
                          <a:latin typeface="Comic Sans MS"/>
                          <a:cs typeface="Comic Sans MS"/>
                        </a:rPr>
                        <a:t>children </a:t>
                      </a:r>
                      <a:r>
                        <a:rPr sz="2400" spc="15" dirty="0">
                          <a:solidFill>
                            <a:srgbClr val="FFFFFF"/>
                          </a:solidFill>
                          <a:latin typeface="Comic Sans MS"/>
                          <a:cs typeface="Comic Sans MS"/>
                        </a:rPr>
                        <a:t>astray and to be thrown </a:t>
                      </a:r>
                      <a:r>
                        <a:rPr sz="2400" spc="10" dirty="0">
                          <a:solidFill>
                            <a:srgbClr val="FFFFFF"/>
                          </a:solidFill>
                          <a:latin typeface="Comic Sans MS"/>
                          <a:cs typeface="Comic Sans MS"/>
                        </a:rPr>
                        <a:t>in </a:t>
                      </a:r>
                      <a:r>
                        <a:rPr sz="2400" spc="15" dirty="0">
                          <a:solidFill>
                            <a:srgbClr val="FFFFFF"/>
                          </a:solidFill>
                          <a:latin typeface="Comic Sans MS"/>
                          <a:cs typeface="Comic Sans MS"/>
                        </a:rPr>
                        <a:t>the</a:t>
                      </a:r>
                      <a:r>
                        <a:rPr sz="2400" spc="-65" dirty="0">
                          <a:solidFill>
                            <a:srgbClr val="FFFFFF"/>
                          </a:solidFill>
                          <a:latin typeface="Comic Sans MS"/>
                          <a:cs typeface="Comic Sans MS"/>
                        </a:rPr>
                        <a:t> </a:t>
                      </a:r>
                      <a:r>
                        <a:rPr sz="2400" spc="15" dirty="0">
                          <a:solidFill>
                            <a:srgbClr val="FFFFFF"/>
                          </a:solidFill>
                          <a:latin typeface="Comic Sans MS"/>
                          <a:cs typeface="Comic Sans MS"/>
                        </a:rPr>
                        <a:t>sea</a:t>
                      </a:r>
                      <a:r>
                        <a:rPr lang="en-GB" sz="2400" spc="15" dirty="0">
                          <a:solidFill>
                            <a:srgbClr val="FFFFFF"/>
                          </a:solidFill>
                          <a:latin typeface="Comic Sans MS"/>
                          <a:cs typeface="Comic Sans MS"/>
                        </a:rPr>
                        <a:t>.</a:t>
                      </a:r>
                      <a:endParaRPr sz="2400" dirty="0">
                        <a:latin typeface="Comic Sans MS"/>
                        <a:cs typeface="Comic Sans MS"/>
                      </a:endParaRPr>
                    </a:p>
                  </a:txBody>
                  <a:tcPr marL="0" marR="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0000"/>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3121344">
                <a:tc>
                  <a:txBody>
                    <a:bodyPr/>
                    <a:lstStyle/>
                    <a:p>
                      <a:pPr marL="41275">
                        <a:lnSpc>
                          <a:spcPct val="100000"/>
                        </a:lnSpc>
                        <a:spcBef>
                          <a:spcPts val="355"/>
                        </a:spcBef>
                      </a:pPr>
                      <a:r>
                        <a:rPr sz="2400" b="1" spc="15" dirty="0">
                          <a:solidFill>
                            <a:srgbClr val="FFFFFF"/>
                          </a:solidFill>
                          <a:latin typeface="Arial"/>
                          <a:cs typeface="Arial"/>
                        </a:rPr>
                        <a:t>Questions for</a:t>
                      </a:r>
                      <a:r>
                        <a:rPr sz="2400" b="1" spc="-15" dirty="0">
                          <a:solidFill>
                            <a:srgbClr val="FFFFFF"/>
                          </a:solidFill>
                          <a:latin typeface="Arial"/>
                          <a:cs typeface="Arial"/>
                        </a:rPr>
                        <a:t> </a:t>
                      </a:r>
                      <a:r>
                        <a:rPr sz="2400" b="1" spc="10" dirty="0">
                          <a:solidFill>
                            <a:srgbClr val="FFFFFF"/>
                          </a:solidFill>
                          <a:latin typeface="Arial"/>
                          <a:cs typeface="Arial"/>
                        </a:rPr>
                        <a:t>adults</a:t>
                      </a:r>
                      <a:endParaRPr sz="2400" dirty="0">
                        <a:latin typeface="Arial"/>
                        <a:cs typeface="Arial"/>
                      </a:endParaRPr>
                    </a:p>
                    <a:p>
                      <a:pPr>
                        <a:lnSpc>
                          <a:spcPct val="100000"/>
                        </a:lnSpc>
                      </a:pPr>
                      <a:endParaRPr sz="2400" dirty="0">
                        <a:latin typeface="Times New Roman"/>
                        <a:cs typeface="Times New Roman"/>
                      </a:endParaRPr>
                    </a:p>
                    <a:p>
                      <a:pPr marL="41275" marR="78740">
                        <a:lnSpc>
                          <a:spcPct val="103200"/>
                        </a:lnSpc>
                      </a:pPr>
                      <a:r>
                        <a:rPr sz="2400" spc="15" dirty="0">
                          <a:solidFill>
                            <a:srgbClr val="FFFFFF"/>
                          </a:solidFill>
                          <a:latin typeface="Comic Sans MS"/>
                          <a:cs typeface="Comic Sans MS"/>
                        </a:rPr>
                        <a:t>If Jesus </a:t>
                      </a:r>
                      <a:r>
                        <a:rPr sz="2400" spc="10" dirty="0">
                          <a:solidFill>
                            <a:srgbClr val="FFFFFF"/>
                          </a:solidFill>
                          <a:latin typeface="Comic Sans MS"/>
                          <a:cs typeface="Comic Sans MS"/>
                        </a:rPr>
                        <a:t>could </a:t>
                      </a:r>
                      <a:r>
                        <a:rPr sz="2400" spc="15" dirty="0">
                          <a:solidFill>
                            <a:srgbClr val="FFFFFF"/>
                          </a:solidFill>
                          <a:latin typeface="Comic Sans MS"/>
                          <a:cs typeface="Comic Sans MS"/>
                        </a:rPr>
                        <a:t>see the </a:t>
                      </a:r>
                      <a:r>
                        <a:rPr sz="2400" spc="20" dirty="0">
                          <a:solidFill>
                            <a:srgbClr val="FFFFFF"/>
                          </a:solidFill>
                          <a:latin typeface="Comic Sans MS"/>
                          <a:cs typeface="Comic Sans MS"/>
                        </a:rPr>
                        <a:t>way  </a:t>
                      </a:r>
                      <a:r>
                        <a:rPr sz="2400" spc="15" dirty="0">
                          <a:solidFill>
                            <a:srgbClr val="FFFFFF"/>
                          </a:solidFill>
                          <a:latin typeface="Comic Sans MS"/>
                          <a:cs typeface="Comic Sans MS"/>
                        </a:rPr>
                        <a:t>your church or</a:t>
                      </a:r>
                      <a:r>
                        <a:rPr sz="2400" spc="-50" dirty="0">
                          <a:solidFill>
                            <a:srgbClr val="FFFFFF"/>
                          </a:solidFill>
                          <a:latin typeface="Comic Sans MS"/>
                          <a:cs typeface="Comic Sans MS"/>
                        </a:rPr>
                        <a:t> </a:t>
                      </a:r>
                      <a:r>
                        <a:rPr sz="2400" spc="10" dirty="0">
                          <a:solidFill>
                            <a:srgbClr val="FFFFFF"/>
                          </a:solidFill>
                          <a:latin typeface="Comic Sans MS"/>
                          <a:cs typeface="Comic Sans MS"/>
                        </a:rPr>
                        <a:t>organisation  </a:t>
                      </a:r>
                      <a:r>
                        <a:rPr sz="2400" spc="15" dirty="0">
                          <a:solidFill>
                            <a:srgbClr val="FFFFFF"/>
                          </a:solidFill>
                          <a:latin typeface="Comic Sans MS"/>
                          <a:cs typeface="Comic Sans MS"/>
                        </a:rPr>
                        <a:t>cared for </a:t>
                      </a:r>
                      <a:r>
                        <a:rPr sz="2400" spc="10" dirty="0">
                          <a:solidFill>
                            <a:srgbClr val="FFFFFF"/>
                          </a:solidFill>
                          <a:latin typeface="Comic Sans MS"/>
                          <a:cs typeface="Comic Sans MS"/>
                        </a:rPr>
                        <a:t>children </a:t>
                      </a:r>
                      <a:r>
                        <a:rPr sz="2400" spc="15" dirty="0">
                          <a:solidFill>
                            <a:srgbClr val="FFFFFF"/>
                          </a:solidFill>
                          <a:latin typeface="Comic Sans MS"/>
                          <a:cs typeface="Comic Sans MS"/>
                        </a:rPr>
                        <a:t>how  would he respond and what would he</a:t>
                      </a:r>
                      <a:r>
                        <a:rPr sz="2400" spc="-5" dirty="0">
                          <a:solidFill>
                            <a:srgbClr val="FFFFFF"/>
                          </a:solidFill>
                          <a:latin typeface="Comic Sans MS"/>
                          <a:cs typeface="Comic Sans MS"/>
                        </a:rPr>
                        <a:t> </a:t>
                      </a:r>
                      <a:r>
                        <a:rPr sz="2400" spc="15" dirty="0">
                          <a:solidFill>
                            <a:srgbClr val="FFFFFF"/>
                          </a:solidFill>
                          <a:latin typeface="Comic Sans MS"/>
                          <a:cs typeface="Comic Sans MS"/>
                        </a:rPr>
                        <a:t>do?</a:t>
                      </a:r>
                      <a:endParaRPr sz="2400" dirty="0">
                        <a:latin typeface="Comic Sans MS"/>
                        <a:cs typeface="Comic Sans MS"/>
                      </a:endParaRPr>
                    </a:p>
                  </a:txBody>
                  <a:tcPr marL="0" marR="0" marT="450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0000"/>
                    </a:solidFill>
                  </a:tcPr>
                </a:tc>
                <a:tc>
                  <a:txBody>
                    <a:bodyPr/>
                    <a:lstStyle/>
                    <a:p>
                      <a:pPr marL="41275">
                        <a:lnSpc>
                          <a:spcPct val="100000"/>
                        </a:lnSpc>
                        <a:spcBef>
                          <a:spcPts val="355"/>
                        </a:spcBef>
                      </a:pPr>
                      <a:r>
                        <a:rPr sz="2400" b="1" spc="10" dirty="0">
                          <a:solidFill>
                            <a:srgbClr val="FFFFFF"/>
                          </a:solidFill>
                          <a:latin typeface="Arial"/>
                          <a:cs typeface="Arial"/>
                        </a:rPr>
                        <a:t>Scripture </a:t>
                      </a:r>
                      <a:r>
                        <a:rPr sz="2400" b="1" spc="15" dirty="0">
                          <a:solidFill>
                            <a:srgbClr val="FFFFFF"/>
                          </a:solidFill>
                          <a:latin typeface="Arial"/>
                          <a:cs typeface="Arial"/>
                        </a:rPr>
                        <a:t>to</a:t>
                      </a:r>
                      <a:r>
                        <a:rPr sz="2400" b="1" spc="-10" dirty="0">
                          <a:solidFill>
                            <a:srgbClr val="FFFFFF"/>
                          </a:solidFill>
                          <a:latin typeface="Arial"/>
                          <a:cs typeface="Arial"/>
                        </a:rPr>
                        <a:t> </a:t>
                      </a:r>
                      <a:r>
                        <a:rPr sz="2400" b="1" spc="10" dirty="0">
                          <a:solidFill>
                            <a:srgbClr val="FFFFFF"/>
                          </a:solidFill>
                          <a:latin typeface="Arial"/>
                          <a:cs typeface="Arial"/>
                        </a:rPr>
                        <a:t>read</a:t>
                      </a:r>
                      <a:endParaRPr sz="2400">
                        <a:latin typeface="Arial"/>
                        <a:cs typeface="Arial"/>
                      </a:endParaRPr>
                    </a:p>
                    <a:p>
                      <a:pPr>
                        <a:lnSpc>
                          <a:spcPct val="100000"/>
                        </a:lnSpc>
                        <a:spcBef>
                          <a:spcPts val="55"/>
                        </a:spcBef>
                      </a:pPr>
                      <a:endParaRPr sz="2400">
                        <a:latin typeface="Times New Roman"/>
                        <a:cs typeface="Times New Roman"/>
                      </a:endParaRPr>
                    </a:p>
                    <a:p>
                      <a:pPr marL="41275">
                        <a:lnSpc>
                          <a:spcPct val="100000"/>
                        </a:lnSpc>
                      </a:pPr>
                      <a:r>
                        <a:rPr sz="2400" spc="15" dirty="0">
                          <a:solidFill>
                            <a:srgbClr val="FFFFFF"/>
                          </a:solidFill>
                          <a:latin typeface="Comic Sans MS"/>
                          <a:cs typeface="Comic Sans MS"/>
                        </a:rPr>
                        <a:t>Matt 18:6,</a:t>
                      </a:r>
                      <a:r>
                        <a:rPr sz="2400" spc="-15" dirty="0">
                          <a:solidFill>
                            <a:srgbClr val="FFFFFF"/>
                          </a:solidFill>
                          <a:latin typeface="Comic Sans MS"/>
                          <a:cs typeface="Comic Sans MS"/>
                        </a:rPr>
                        <a:t> </a:t>
                      </a:r>
                      <a:r>
                        <a:rPr sz="2400" spc="15" dirty="0">
                          <a:solidFill>
                            <a:srgbClr val="FFFFFF"/>
                          </a:solidFill>
                          <a:latin typeface="Comic Sans MS"/>
                          <a:cs typeface="Comic Sans MS"/>
                        </a:rPr>
                        <a:t>19:13–14;</a:t>
                      </a:r>
                      <a:endParaRPr sz="2400">
                        <a:latin typeface="Comic Sans MS"/>
                        <a:cs typeface="Comic Sans MS"/>
                      </a:endParaRPr>
                    </a:p>
                    <a:p>
                      <a:pPr marL="41275">
                        <a:lnSpc>
                          <a:spcPct val="100000"/>
                        </a:lnSpc>
                        <a:spcBef>
                          <a:spcPts val="80"/>
                        </a:spcBef>
                      </a:pPr>
                      <a:r>
                        <a:rPr sz="2400" spc="15" dirty="0">
                          <a:solidFill>
                            <a:srgbClr val="FFFFFF"/>
                          </a:solidFill>
                          <a:latin typeface="Comic Sans MS"/>
                          <a:cs typeface="Comic Sans MS"/>
                        </a:rPr>
                        <a:t>Mark 9:42,</a:t>
                      </a:r>
                      <a:r>
                        <a:rPr sz="2400" spc="-15" dirty="0">
                          <a:solidFill>
                            <a:srgbClr val="FFFFFF"/>
                          </a:solidFill>
                          <a:latin typeface="Comic Sans MS"/>
                          <a:cs typeface="Comic Sans MS"/>
                        </a:rPr>
                        <a:t> </a:t>
                      </a:r>
                      <a:r>
                        <a:rPr sz="2400" spc="15" dirty="0">
                          <a:solidFill>
                            <a:srgbClr val="FFFFFF"/>
                          </a:solidFill>
                          <a:latin typeface="Comic Sans MS"/>
                          <a:cs typeface="Comic Sans MS"/>
                        </a:rPr>
                        <a:t>10:13–14;</a:t>
                      </a:r>
                      <a:endParaRPr sz="2400">
                        <a:latin typeface="Comic Sans MS"/>
                        <a:cs typeface="Comic Sans MS"/>
                      </a:endParaRPr>
                    </a:p>
                    <a:p>
                      <a:pPr marL="41275">
                        <a:lnSpc>
                          <a:spcPct val="100000"/>
                        </a:lnSpc>
                      </a:pPr>
                      <a:r>
                        <a:rPr sz="2400" spc="15" dirty="0">
                          <a:solidFill>
                            <a:srgbClr val="FFFFFF"/>
                          </a:solidFill>
                          <a:latin typeface="Comic Sans MS"/>
                          <a:cs typeface="Comic Sans MS"/>
                        </a:rPr>
                        <a:t>Luke</a:t>
                      </a:r>
                      <a:r>
                        <a:rPr sz="2400" spc="5" dirty="0">
                          <a:solidFill>
                            <a:srgbClr val="FFFFFF"/>
                          </a:solidFill>
                          <a:latin typeface="Comic Sans MS"/>
                          <a:cs typeface="Comic Sans MS"/>
                        </a:rPr>
                        <a:t> </a:t>
                      </a:r>
                      <a:r>
                        <a:rPr sz="2400" spc="15" dirty="0">
                          <a:solidFill>
                            <a:srgbClr val="FFFFFF"/>
                          </a:solidFill>
                          <a:latin typeface="Comic Sans MS"/>
                          <a:cs typeface="Comic Sans MS"/>
                        </a:rPr>
                        <a:t>18:15–16</a:t>
                      </a:r>
                      <a:endParaRPr sz="2400">
                        <a:latin typeface="Comic Sans MS"/>
                        <a:cs typeface="Comic Sans MS"/>
                      </a:endParaRPr>
                    </a:p>
                  </a:txBody>
                  <a:tcPr marL="0" marR="0" marT="450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0000"/>
                    </a:solidFill>
                  </a:tcPr>
                </a:tc>
                <a:tc>
                  <a:txBody>
                    <a:bodyPr/>
                    <a:lstStyle/>
                    <a:p>
                      <a:pPr marL="41275">
                        <a:lnSpc>
                          <a:spcPct val="100000"/>
                        </a:lnSpc>
                        <a:spcBef>
                          <a:spcPts val="355"/>
                        </a:spcBef>
                      </a:pPr>
                      <a:r>
                        <a:rPr sz="2400" b="1" spc="15" dirty="0">
                          <a:solidFill>
                            <a:srgbClr val="FFFFFF"/>
                          </a:solidFill>
                          <a:latin typeface="Arial"/>
                          <a:cs typeface="Arial"/>
                        </a:rPr>
                        <a:t>Questions for</a:t>
                      </a:r>
                      <a:r>
                        <a:rPr sz="2400" b="1" spc="-15" dirty="0">
                          <a:solidFill>
                            <a:srgbClr val="FFFFFF"/>
                          </a:solidFill>
                          <a:latin typeface="Arial"/>
                          <a:cs typeface="Arial"/>
                        </a:rPr>
                        <a:t> </a:t>
                      </a:r>
                      <a:r>
                        <a:rPr sz="2400" b="1" spc="10" dirty="0">
                          <a:solidFill>
                            <a:srgbClr val="FFFFFF"/>
                          </a:solidFill>
                          <a:latin typeface="Arial"/>
                          <a:cs typeface="Arial"/>
                        </a:rPr>
                        <a:t>children</a:t>
                      </a:r>
                      <a:endParaRPr sz="2400" dirty="0">
                        <a:latin typeface="Arial"/>
                        <a:cs typeface="Arial"/>
                      </a:endParaRPr>
                    </a:p>
                    <a:p>
                      <a:pPr>
                        <a:lnSpc>
                          <a:spcPct val="100000"/>
                        </a:lnSpc>
                      </a:pPr>
                      <a:endParaRPr sz="2400" dirty="0">
                        <a:latin typeface="Times New Roman"/>
                        <a:cs typeface="Times New Roman"/>
                      </a:endParaRPr>
                    </a:p>
                    <a:p>
                      <a:pPr marL="41275" marR="115570">
                        <a:lnSpc>
                          <a:spcPct val="103200"/>
                        </a:lnSpc>
                      </a:pPr>
                      <a:r>
                        <a:rPr sz="2400" spc="15" dirty="0">
                          <a:solidFill>
                            <a:srgbClr val="FFFFFF"/>
                          </a:solidFill>
                          <a:latin typeface="Comic Sans MS"/>
                          <a:cs typeface="Comic Sans MS"/>
                        </a:rPr>
                        <a:t>If Jesus </a:t>
                      </a:r>
                      <a:r>
                        <a:rPr sz="2400" spc="10" dirty="0">
                          <a:solidFill>
                            <a:srgbClr val="FFFFFF"/>
                          </a:solidFill>
                          <a:latin typeface="Comic Sans MS"/>
                          <a:cs typeface="Comic Sans MS"/>
                        </a:rPr>
                        <a:t>could </a:t>
                      </a:r>
                      <a:r>
                        <a:rPr sz="2400" spc="15" dirty="0">
                          <a:solidFill>
                            <a:srgbClr val="FFFFFF"/>
                          </a:solidFill>
                          <a:latin typeface="Comic Sans MS"/>
                          <a:cs typeface="Comic Sans MS"/>
                        </a:rPr>
                        <a:t>see the </a:t>
                      </a:r>
                      <a:r>
                        <a:rPr sz="2400" spc="20" dirty="0">
                          <a:solidFill>
                            <a:srgbClr val="FFFFFF"/>
                          </a:solidFill>
                          <a:latin typeface="Comic Sans MS"/>
                          <a:cs typeface="Comic Sans MS"/>
                        </a:rPr>
                        <a:t>way  </a:t>
                      </a:r>
                      <a:r>
                        <a:rPr sz="2400" spc="15" dirty="0">
                          <a:solidFill>
                            <a:srgbClr val="FFFFFF"/>
                          </a:solidFill>
                          <a:latin typeface="Comic Sans MS"/>
                          <a:cs typeface="Comic Sans MS"/>
                        </a:rPr>
                        <a:t>your church or</a:t>
                      </a:r>
                      <a:r>
                        <a:rPr sz="2400" spc="-50" dirty="0">
                          <a:solidFill>
                            <a:srgbClr val="FFFFFF"/>
                          </a:solidFill>
                          <a:latin typeface="Comic Sans MS"/>
                          <a:cs typeface="Comic Sans MS"/>
                        </a:rPr>
                        <a:t> </a:t>
                      </a:r>
                      <a:r>
                        <a:rPr sz="2400" spc="10" dirty="0">
                          <a:solidFill>
                            <a:srgbClr val="FFFFFF"/>
                          </a:solidFill>
                          <a:latin typeface="Comic Sans MS"/>
                          <a:cs typeface="Comic Sans MS"/>
                        </a:rPr>
                        <a:t>organisation  </a:t>
                      </a:r>
                      <a:r>
                        <a:rPr sz="2400" spc="15" dirty="0">
                          <a:solidFill>
                            <a:srgbClr val="FFFFFF"/>
                          </a:solidFill>
                          <a:latin typeface="Comic Sans MS"/>
                          <a:cs typeface="Comic Sans MS"/>
                        </a:rPr>
                        <a:t>cared for </a:t>
                      </a:r>
                      <a:r>
                        <a:rPr sz="2400" spc="10" dirty="0">
                          <a:solidFill>
                            <a:srgbClr val="FFFFFF"/>
                          </a:solidFill>
                          <a:latin typeface="Comic Sans MS"/>
                          <a:cs typeface="Comic Sans MS"/>
                        </a:rPr>
                        <a:t>children </a:t>
                      </a:r>
                      <a:r>
                        <a:rPr sz="2400" spc="15" dirty="0">
                          <a:solidFill>
                            <a:srgbClr val="FFFFFF"/>
                          </a:solidFill>
                          <a:latin typeface="Comic Sans MS"/>
                          <a:cs typeface="Comic Sans MS"/>
                        </a:rPr>
                        <a:t>how  would he respond and what  would he</a:t>
                      </a:r>
                      <a:r>
                        <a:rPr sz="2400" spc="-5" dirty="0">
                          <a:solidFill>
                            <a:srgbClr val="FFFFFF"/>
                          </a:solidFill>
                          <a:latin typeface="Comic Sans MS"/>
                          <a:cs typeface="Comic Sans MS"/>
                        </a:rPr>
                        <a:t> </a:t>
                      </a:r>
                      <a:r>
                        <a:rPr sz="2400" spc="15" dirty="0">
                          <a:solidFill>
                            <a:srgbClr val="FFFFFF"/>
                          </a:solidFill>
                          <a:latin typeface="Comic Sans MS"/>
                          <a:cs typeface="Comic Sans MS"/>
                        </a:rPr>
                        <a:t>do?</a:t>
                      </a:r>
                      <a:endParaRPr sz="2400" dirty="0">
                        <a:latin typeface="Comic Sans MS"/>
                        <a:cs typeface="Comic Sans MS"/>
                      </a:endParaRPr>
                    </a:p>
                  </a:txBody>
                  <a:tcPr marL="0" marR="0" marT="450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0000"/>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2047232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517650" y="1235075"/>
            <a:ext cx="16639710" cy="9273908"/>
            <a:chOff x="498940" y="1333767"/>
            <a:chExt cx="11224895" cy="8641080"/>
          </a:xfrm>
        </p:grpSpPr>
        <p:pic>
          <p:nvPicPr>
            <p:cNvPr id="3" name="object 3"/>
            <p:cNvPicPr/>
            <p:nvPr/>
          </p:nvPicPr>
          <p:blipFill>
            <a:blip r:embed="rId2" cstate="screen">
              <a:extLst>
                <a:ext uri="{28A0092B-C50C-407E-A947-70E740481C1C}">
                  <a14:useLocalDpi xmlns:a14="http://schemas.microsoft.com/office/drawing/2010/main"/>
                </a:ext>
              </a:extLst>
            </a:blip>
            <a:stretch>
              <a:fillRect/>
            </a:stretch>
          </p:blipFill>
          <p:spPr>
            <a:xfrm>
              <a:off x="676945" y="1448947"/>
              <a:ext cx="10868588" cy="8180302"/>
            </a:xfrm>
            <a:prstGeom prst="rect">
              <a:avLst/>
            </a:prstGeom>
          </p:spPr>
        </p:pic>
        <p:pic>
          <p:nvPicPr>
            <p:cNvPr id="4" name="object 4"/>
            <p:cNvPicPr/>
            <p:nvPr/>
          </p:nvPicPr>
          <p:blipFill>
            <a:blip r:embed="rId3" cstate="print"/>
            <a:stretch>
              <a:fillRect/>
            </a:stretch>
          </p:blipFill>
          <p:spPr>
            <a:xfrm>
              <a:off x="498940" y="1333767"/>
              <a:ext cx="11224598" cy="8641021"/>
            </a:xfrm>
            <a:prstGeom prst="rect">
              <a:avLst/>
            </a:prstGeom>
          </p:spPr>
        </p:pic>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5"/>
          <p:cNvGraphicFramePr>
            <a:graphicFrameLocks noGrp="1"/>
          </p:cNvGraphicFramePr>
          <p:nvPr>
            <p:extLst>
              <p:ext uri="{D42A27DB-BD31-4B8C-83A1-F6EECF244321}">
                <p14:modId xmlns:p14="http://schemas.microsoft.com/office/powerpoint/2010/main" val="4198410596"/>
              </p:ext>
            </p:extLst>
          </p:nvPr>
        </p:nvGraphicFramePr>
        <p:xfrm>
          <a:off x="679450" y="1082675"/>
          <a:ext cx="18766165" cy="9296400"/>
        </p:xfrm>
        <a:graphic>
          <a:graphicData uri="http://schemas.openxmlformats.org/drawingml/2006/table">
            <a:tbl>
              <a:tblPr firstRow="1" bandRow="1">
                <a:tableStyleId>{2D5ABB26-0587-4C30-8999-92F81FD0307C}</a:tableStyleId>
              </a:tblPr>
              <a:tblGrid>
                <a:gridCol w="6372245">
                  <a:extLst>
                    <a:ext uri="{9D8B030D-6E8A-4147-A177-3AD203B41FA5}">
                      <a16:colId xmlns:a16="http://schemas.microsoft.com/office/drawing/2014/main" val="20000"/>
                    </a:ext>
                  </a:extLst>
                </a:gridCol>
                <a:gridCol w="5824376">
                  <a:extLst>
                    <a:ext uri="{9D8B030D-6E8A-4147-A177-3AD203B41FA5}">
                      <a16:colId xmlns:a16="http://schemas.microsoft.com/office/drawing/2014/main" val="20001"/>
                    </a:ext>
                  </a:extLst>
                </a:gridCol>
                <a:gridCol w="6569544">
                  <a:extLst>
                    <a:ext uri="{9D8B030D-6E8A-4147-A177-3AD203B41FA5}">
                      <a16:colId xmlns:a16="http://schemas.microsoft.com/office/drawing/2014/main" val="20002"/>
                    </a:ext>
                  </a:extLst>
                </a:gridCol>
              </a:tblGrid>
              <a:tr h="5680319">
                <a:tc gridSpan="3">
                  <a:txBody>
                    <a:bodyPr/>
                    <a:lstStyle/>
                    <a:p>
                      <a:pPr marL="41275">
                        <a:lnSpc>
                          <a:spcPct val="100000"/>
                        </a:lnSpc>
                        <a:spcBef>
                          <a:spcPts val="355"/>
                        </a:spcBef>
                      </a:pPr>
                      <a:r>
                        <a:rPr sz="2400" b="1" spc="20" dirty="0">
                          <a:solidFill>
                            <a:srgbClr val="FFFFFF"/>
                          </a:solidFill>
                          <a:latin typeface="Arial"/>
                          <a:cs typeface="Arial"/>
                        </a:rPr>
                        <a:t>The </a:t>
                      </a:r>
                      <a:r>
                        <a:rPr sz="2400" b="1" spc="15" dirty="0">
                          <a:solidFill>
                            <a:srgbClr val="FFFFFF"/>
                          </a:solidFill>
                          <a:latin typeface="Arial"/>
                          <a:cs typeface="Arial"/>
                        </a:rPr>
                        <a:t>story so</a:t>
                      </a:r>
                      <a:r>
                        <a:rPr sz="2400" b="1" spc="-20" dirty="0">
                          <a:solidFill>
                            <a:srgbClr val="FFFFFF"/>
                          </a:solidFill>
                          <a:latin typeface="Arial"/>
                          <a:cs typeface="Arial"/>
                        </a:rPr>
                        <a:t> </a:t>
                      </a:r>
                      <a:r>
                        <a:rPr sz="2400" b="1" spc="15" dirty="0">
                          <a:solidFill>
                            <a:srgbClr val="FFFFFF"/>
                          </a:solidFill>
                          <a:latin typeface="Arial"/>
                          <a:cs typeface="Arial"/>
                        </a:rPr>
                        <a:t>far…</a:t>
                      </a:r>
                      <a:endParaRPr sz="2400" dirty="0">
                        <a:latin typeface="Arial"/>
                        <a:cs typeface="Arial"/>
                      </a:endParaRPr>
                    </a:p>
                    <a:p>
                      <a:pPr>
                        <a:lnSpc>
                          <a:spcPct val="100000"/>
                        </a:lnSpc>
                        <a:spcBef>
                          <a:spcPts val="25"/>
                        </a:spcBef>
                      </a:pPr>
                      <a:endParaRPr sz="2400" dirty="0">
                        <a:latin typeface="Times New Roman"/>
                        <a:cs typeface="Times New Roman"/>
                      </a:endParaRPr>
                    </a:p>
                    <a:p>
                      <a:pPr marL="41275" marR="407670">
                        <a:lnSpc>
                          <a:spcPct val="100000"/>
                        </a:lnSpc>
                      </a:pPr>
                      <a:r>
                        <a:rPr sz="2400" spc="20" dirty="0">
                          <a:solidFill>
                            <a:srgbClr val="FFFFFF"/>
                          </a:solidFill>
                          <a:latin typeface="Comic Sans MS"/>
                          <a:cs typeface="Comic Sans MS"/>
                        </a:rPr>
                        <a:t>God </a:t>
                      </a:r>
                      <a:r>
                        <a:rPr sz="2400" spc="10" dirty="0">
                          <a:solidFill>
                            <a:srgbClr val="FFFFFF"/>
                          </a:solidFill>
                          <a:latin typeface="Comic Sans MS"/>
                          <a:cs typeface="Comic Sans MS"/>
                        </a:rPr>
                        <a:t>loves </a:t>
                      </a:r>
                      <a:r>
                        <a:rPr sz="2400" spc="15" dirty="0">
                          <a:solidFill>
                            <a:srgbClr val="FFFFFF"/>
                          </a:solidFill>
                          <a:latin typeface="Comic Sans MS"/>
                          <a:cs typeface="Comic Sans MS"/>
                        </a:rPr>
                        <a:t>to see </a:t>
                      </a:r>
                      <a:r>
                        <a:rPr sz="2400" spc="10" dirty="0">
                          <a:solidFill>
                            <a:srgbClr val="FFFFFF"/>
                          </a:solidFill>
                          <a:latin typeface="Comic Sans MS"/>
                          <a:cs typeface="Comic Sans MS"/>
                        </a:rPr>
                        <a:t>children worshipping him. </a:t>
                      </a:r>
                      <a:r>
                        <a:rPr sz="2400" spc="15" dirty="0">
                          <a:solidFill>
                            <a:srgbClr val="FFFFFF"/>
                          </a:solidFill>
                          <a:latin typeface="Comic Sans MS"/>
                          <a:cs typeface="Comic Sans MS"/>
                        </a:rPr>
                        <a:t>Whether </a:t>
                      </a:r>
                      <a:r>
                        <a:rPr sz="2400" spc="10" dirty="0">
                          <a:solidFill>
                            <a:srgbClr val="FFFFFF"/>
                          </a:solidFill>
                          <a:latin typeface="Comic Sans MS"/>
                          <a:cs typeface="Comic Sans MS"/>
                        </a:rPr>
                        <a:t>it is singing </a:t>
                      </a:r>
                      <a:r>
                        <a:rPr sz="2400" spc="15" dirty="0">
                          <a:solidFill>
                            <a:srgbClr val="FFFFFF"/>
                          </a:solidFill>
                          <a:latin typeface="Comic Sans MS"/>
                          <a:cs typeface="Comic Sans MS"/>
                        </a:rPr>
                        <a:t>or </a:t>
                      </a:r>
                      <a:r>
                        <a:rPr sz="2400" spc="10" dirty="0">
                          <a:solidFill>
                            <a:srgbClr val="FFFFFF"/>
                          </a:solidFill>
                          <a:latin typeface="Comic Sans MS"/>
                          <a:cs typeface="Comic Sans MS"/>
                        </a:rPr>
                        <a:t>dancing </a:t>
                      </a:r>
                      <a:r>
                        <a:rPr sz="2400" spc="15" dirty="0">
                          <a:solidFill>
                            <a:srgbClr val="FFFFFF"/>
                          </a:solidFill>
                          <a:latin typeface="Comic Sans MS"/>
                          <a:cs typeface="Comic Sans MS"/>
                        </a:rPr>
                        <a:t>or  </a:t>
                      </a:r>
                      <a:r>
                        <a:rPr sz="2400" spc="10" dirty="0">
                          <a:solidFill>
                            <a:srgbClr val="FFFFFF"/>
                          </a:solidFill>
                          <a:latin typeface="Comic Sans MS"/>
                          <a:cs typeface="Comic Sans MS"/>
                        </a:rPr>
                        <a:t>doing art </a:t>
                      </a:r>
                      <a:r>
                        <a:rPr sz="2400" spc="15" dirty="0">
                          <a:solidFill>
                            <a:srgbClr val="FFFFFF"/>
                          </a:solidFill>
                          <a:latin typeface="Comic Sans MS"/>
                          <a:cs typeface="Comic Sans MS"/>
                        </a:rPr>
                        <a:t>or </a:t>
                      </a:r>
                      <a:r>
                        <a:rPr sz="2400" spc="10" dirty="0">
                          <a:solidFill>
                            <a:srgbClr val="FFFFFF"/>
                          </a:solidFill>
                          <a:latin typeface="Comic Sans MS"/>
                          <a:cs typeface="Comic Sans MS"/>
                        </a:rPr>
                        <a:t>enjoying </a:t>
                      </a:r>
                      <a:r>
                        <a:rPr sz="2400" spc="15" dirty="0">
                          <a:solidFill>
                            <a:srgbClr val="FFFFFF"/>
                          </a:solidFill>
                          <a:latin typeface="Comic Sans MS"/>
                          <a:cs typeface="Comic Sans MS"/>
                        </a:rPr>
                        <a:t>His amazing </a:t>
                      </a:r>
                      <a:r>
                        <a:rPr sz="2400" spc="10" dirty="0">
                          <a:solidFill>
                            <a:srgbClr val="FFFFFF"/>
                          </a:solidFill>
                          <a:latin typeface="Comic Sans MS"/>
                          <a:cs typeface="Comic Sans MS"/>
                        </a:rPr>
                        <a:t>creation. </a:t>
                      </a:r>
                      <a:r>
                        <a:rPr sz="2400" spc="20" dirty="0">
                          <a:solidFill>
                            <a:srgbClr val="FFFFFF"/>
                          </a:solidFill>
                          <a:latin typeface="Comic Sans MS"/>
                          <a:cs typeface="Comic Sans MS"/>
                        </a:rPr>
                        <a:t>A </a:t>
                      </a:r>
                      <a:r>
                        <a:rPr sz="2400" spc="10" dirty="0">
                          <a:solidFill>
                            <a:srgbClr val="FFFFFF"/>
                          </a:solidFill>
                          <a:latin typeface="Comic Sans MS"/>
                          <a:cs typeface="Comic Sans MS"/>
                        </a:rPr>
                        <a:t>flower, </a:t>
                      </a:r>
                      <a:r>
                        <a:rPr sz="2400" spc="15" dirty="0">
                          <a:solidFill>
                            <a:srgbClr val="FFFFFF"/>
                          </a:solidFill>
                          <a:latin typeface="Comic Sans MS"/>
                          <a:cs typeface="Comic Sans MS"/>
                        </a:rPr>
                        <a:t>a </a:t>
                      </a:r>
                      <a:r>
                        <a:rPr sz="2400" spc="10" dirty="0">
                          <a:solidFill>
                            <a:srgbClr val="FFFFFF"/>
                          </a:solidFill>
                          <a:latin typeface="Comic Sans MS"/>
                          <a:cs typeface="Comic Sans MS"/>
                        </a:rPr>
                        <a:t>sunset, </a:t>
                      </a:r>
                      <a:r>
                        <a:rPr sz="2400" spc="15" dirty="0">
                          <a:solidFill>
                            <a:srgbClr val="FFFFFF"/>
                          </a:solidFill>
                          <a:latin typeface="Comic Sans MS"/>
                          <a:cs typeface="Comic Sans MS"/>
                        </a:rPr>
                        <a:t>an </a:t>
                      </a:r>
                      <a:r>
                        <a:rPr sz="2400" spc="10" dirty="0">
                          <a:solidFill>
                            <a:srgbClr val="FFFFFF"/>
                          </a:solidFill>
                          <a:latin typeface="Comic Sans MS"/>
                          <a:cs typeface="Comic Sans MS"/>
                        </a:rPr>
                        <a:t>animal, </a:t>
                      </a:r>
                      <a:r>
                        <a:rPr sz="2400" spc="15" dirty="0">
                          <a:solidFill>
                            <a:srgbClr val="FFFFFF"/>
                          </a:solidFill>
                          <a:latin typeface="Comic Sans MS"/>
                          <a:cs typeface="Comic Sans MS"/>
                        </a:rPr>
                        <a:t>a  mountain, a </a:t>
                      </a:r>
                      <a:r>
                        <a:rPr sz="2400" spc="10" dirty="0">
                          <a:solidFill>
                            <a:srgbClr val="FFFFFF"/>
                          </a:solidFill>
                          <a:latin typeface="Comic Sans MS"/>
                          <a:cs typeface="Comic Sans MS"/>
                        </a:rPr>
                        <a:t>tree, </a:t>
                      </a:r>
                      <a:r>
                        <a:rPr sz="2400" spc="15" dirty="0">
                          <a:solidFill>
                            <a:srgbClr val="FFFFFF"/>
                          </a:solidFill>
                          <a:latin typeface="Comic Sans MS"/>
                          <a:cs typeface="Comic Sans MS"/>
                        </a:rPr>
                        <a:t>the</a:t>
                      </a:r>
                      <a:r>
                        <a:rPr sz="2400" spc="-5" dirty="0">
                          <a:solidFill>
                            <a:srgbClr val="FFFFFF"/>
                          </a:solidFill>
                          <a:latin typeface="Comic Sans MS"/>
                          <a:cs typeface="Comic Sans MS"/>
                        </a:rPr>
                        <a:t> </a:t>
                      </a:r>
                      <a:r>
                        <a:rPr sz="2400" spc="10" dirty="0">
                          <a:solidFill>
                            <a:srgbClr val="FFFFFF"/>
                          </a:solidFill>
                          <a:latin typeface="Comic Sans MS"/>
                          <a:cs typeface="Comic Sans MS"/>
                        </a:rPr>
                        <a:t>seaside.</a:t>
                      </a:r>
                      <a:endParaRPr sz="2400" dirty="0">
                        <a:latin typeface="Comic Sans MS"/>
                        <a:cs typeface="Comic Sans MS"/>
                      </a:endParaRPr>
                    </a:p>
                    <a:p>
                      <a:pPr marL="41275" marR="45085">
                        <a:lnSpc>
                          <a:spcPct val="100000"/>
                        </a:lnSpc>
                        <a:spcBef>
                          <a:spcPts val="35"/>
                        </a:spcBef>
                      </a:pPr>
                      <a:r>
                        <a:rPr sz="2400" spc="20" dirty="0">
                          <a:solidFill>
                            <a:srgbClr val="FFFFFF"/>
                          </a:solidFill>
                          <a:latin typeface="Comic Sans MS"/>
                          <a:cs typeface="Comic Sans MS"/>
                        </a:rPr>
                        <a:t>When </a:t>
                      </a:r>
                      <a:r>
                        <a:rPr sz="2400" spc="15" dirty="0">
                          <a:solidFill>
                            <a:srgbClr val="FFFFFF"/>
                          </a:solidFill>
                          <a:latin typeface="Comic Sans MS"/>
                          <a:cs typeface="Comic Sans MS"/>
                        </a:rPr>
                        <a:t>Jesus </a:t>
                      </a:r>
                      <a:r>
                        <a:rPr sz="2400" spc="10" dirty="0">
                          <a:solidFill>
                            <a:srgbClr val="FFFFFF"/>
                          </a:solidFill>
                          <a:latin typeface="Comic Sans MS"/>
                          <a:cs typeface="Comic Sans MS"/>
                        </a:rPr>
                        <a:t>travelled </a:t>
                      </a:r>
                      <a:r>
                        <a:rPr sz="2400" spc="15" dirty="0">
                          <a:solidFill>
                            <a:srgbClr val="FFFFFF"/>
                          </a:solidFill>
                          <a:latin typeface="Comic Sans MS"/>
                          <a:cs typeface="Comic Sans MS"/>
                        </a:rPr>
                        <a:t>to Jerusalem the crowds were </a:t>
                      </a:r>
                      <a:r>
                        <a:rPr sz="2400" spc="10" dirty="0">
                          <a:solidFill>
                            <a:srgbClr val="FFFFFF"/>
                          </a:solidFill>
                          <a:latin typeface="Comic Sans MS"/>
                          <a:cs typeface="Comic Sans MS"/>
                        </a:rPr>
                        <a:t>very </a:t>
                      </a:r>
                      <a:r>
                        <a:rPr sz="2400" spc="15" dirty="0">
                          <a:solidFill>
                            <a:srgbClr val="FFFFFF"/>
                          </a:solidFill>
                          <a:latin typeface="Comic Sans MS"/>
                          <a:cs typeface="Comic Sans MS"/>
                        </a:rPr>
                        <a:t>excited. They thought  he had </a:t>
                      </a:r>
                      <a:r>
                        <a:rPr sz="2400" spc="20" dirty="0">
                          <a:solidFill>
                            <a:srgbClr val="FFFFFF"/>
                          </a:solidFill>
                          <a:latin typeface="Comic Sans MS"/>
                          <a:cs typeface="Comic Sans MS"/>
                        </a:rPr>
                        <a:t>come </a:t>
                      </a:r>
                      <a:r>
                        <a:rPr sz="2400" spc="15" dirty="0">
                          <a:solidFill>
                            <a:srgbClr val="FFFFFF"/>
                          </a:solidFill>
                          <a:latin typeface="Comic Sans MS"/>
                          <a:cs typeface="Comic Sans MS"/>
                        </a:rPr>
                        <a:t>to rescue them, but they </a:t>
                      </a:r>
                      <a:r>
                        <a:rPr sz="2400" spc="10" dirty="0">
                          <a:solidFill>
                            <a:srgbClr val="FFFFFF"/>
                          </a:solidFill>
                          <a:latin typeface="Comic Sans MS"/>
                          <a:cs typeface="Comic Sans MS"/>
                        </a:rPr>
                        <a:t>didn’t </a:t>
                      </a:r>
                      <a:r>
                        <a:rPr sz="2400" spc="15" dirty="0">
                          <a:solidFill>
                            <a:srgbClr val="FFFFFF"/>
                          </a:solidFill>
                          <a:latin typeface="Comic Sans MS"/>
                          <a:cs typeface="Comic Sans MS"/>
                        </a:rPr>
                        <a:t>understand what he would need to do  to </a:t>
                      </a:r>
                      <a:r>
                        <a:rPr sz="2400" spc="10" dirty="0">
                          <a:solidFill>
                            <a:srgbClr val="FFFFFF"/>
                          </a:solidFill>
                          <a:latin typeface="Comic Sans MS"/>
                          <a:cs typeface="Comic Sans MS"/>
                        </a:rPr>
                        <a:t>achieve this. </a:t>
                      </a:r>
                      <a:r>
                        <a:rPr sz="2400" spc="15" dirty="0">
                          <a:solidFill>
                            <a:srgbClr val="FFFFFF"/>
                          </a:solidFill>
                          <a:latin typeface="Comic Sans MS"/>
                          <a:cs typeface="Comic Sans MS"/>
                        </a:rPr>
                        <a:t>Adults and </a:t>
                      </a:r>
                      <a:r>
                        <a:rPr sz="2400" spc="10" dirty="0">
                          <a:solidFill>
                            <a:srgbClr val="FFFFFF"/>
                          </a:solidFill>
                          <a:latin typeface="Comic Sans MS"/>
                          <a:cs typeface="Comic Sans MS"/>
                        </a:rPr>
                        <a:t>children </a:t>
                      </a:r>
                      <a:r>
                        <a:rPr sz="2400" spc="15" dirty="0">
                          <a:solidFill>
                            <a:srgbClr val="FFFFFF"/>
                          </a:solidFill>
                          <a:latin typeface="Comic Sans MS"/>
                          <a:cs typeface="Comic Sans MS"/>
                        </a:rPr>
                        <a:t>waved palm branches and </a:t>
                      </a:r>
                      <a:r>
                        <a:rPr sz="2400" spc="10" dirty="0">
                          <a:solidFill>
                            <a:srgbClr val="FFFFFF"/>
                          </a:solidFill>
                          <a:latin typeface="Comic Sans MS"/>
                          <a:cs typeface="Comic Sans MS"/>
                        </a:rPr>
                        <a:t>laid </a:t>
                      </a:r>
                      <a:r>
                        <a:rPr sz="2400" spc="15" dirty="0">
                          <a:solidFill>
                            <a:srgbClr val="FFFFFF"/>
                          </a:solidFill>
                          <a:latin typeface="Comic Sans MS"/>
                          <a:cs typeface="Comic Sans MS"/>
                        </a:rPr>
                        <a:t>them down on  the road </a:t>
                      </a:r>
                      <a:r>
                        <a:rPr sz="2400" spc="10" dirty="0">
                          <a:solidFill>
                            <a:srgbClr val="FFFFFF"/>
                          </a:solidFill>
                          <a:latin typeface="Comic Sans MS"/>
                          <a:cs typeface="Comic Sans MS"/>
                        </a:rPr>
                        <a:t>in front </a:t>
                      </a:r>
                      <a:r>
                        <a:rPr sz="2400" spc="15" dirty="0">
                          <a:solidFill>
                            <a:srgbClr val="FFFFFF"/>
                          </a:solidFill>
                          <a:latin typeface="Comic Sans MS"/>
                          <a:cs typeface="Comic Sans MS"/>
                        </a:rPr>
                        <a:t>of the donkey which he</a:t>
                      </a:r>
                      <a:r>
                        <a:rPr sz="2400" spc="-55" dirty="0">
                          <a:solidFill>
                            <a:srgbClr val="FFFFFF"/>
                          </a:solidFill>
                          <a:latin typeface="Comic Sans MS"/>
                          <a:cs typeface="Comic Sans MS"/>
                        </a:rPr>
                        <a:t> </a:t>
                      </a:r>
                      <a:r>
                        <a:rPr sz="2400" spc="15" dirty="0">
                          <a:solidFill>
                            <a:srgbClr val="FFFFFF"/>
                          </a:solidFill>
                          <a:latin typeface="Comic Sans MS"/>
                          <a:cs typeface="Comic Sans MS"/>
                        </a:rPr>
                        <a:t>rode.</a:t>
                      </a:r>
                      <a:r>
                        <a:rPr lang="en-GB" sz="2400" spc="0" dirty="0">
                          <a:solidFill>
                            <a:schemeClr val="tx1"/>
                          </a:solidFill>
                          <a:latin typeface="Comic Sans MS"/>
                          <a:cs typeface="Comic Sans MS"/>
                        </a:rPr>
                        <a:t> </a:t>
                      </a:r>
                    </a:p>
                    <a:p>
                      <a:pPr marL="41275" marR="45085">
                        <a:lnSpc>
                          <a:spcPct val="100000"/>
                        </a:lnSpc>
                        <a:spcBef>
                          <a:spcPts val="35"/>
                        </a:spcBef>
                      </a:pPr>
                      <a:r>
                        <a:rPr sz="2400" spc="15" dirty="0">
                          <a:solidFill>
                            <a:srgbClr val="FFFFFF"/>
                          </a:solidFill>
                          <a:latin typeface="Comic Sans MS"/>
                          <a:cs typeface="Comic Sans MS"/>
                        </a:rPr>
                        <a:t>Later the </a:t>
                      </a:r>
                      <a:r>
                        <a:rPr sz="2400" spc="10" dirty="0">
                          <a:solidFill>
                            <a:srgbClr val="FFFFFF"/>
                          </a:solidFill>
                          <a:latin typeface="Comic Sans MS"/>
                          <a:cs typeface="Comic Sans MS"/>
                        </a:rPr>
                        <a:t>religious </a:t>
                      </a:r>
                      <a:r>
                        <a:rPr sz="2400" spc="15" dirty="0">
                          <a:solidFill>
                            <a:srgbClr val="FFFFFF"/>
                          </a:solidFill>
                          <a:latin typeface="Comic Sans MS"/>
                          <a:cs typeface="Comic Sans MS"/>
                        </a:rPr>
                        <a:t>leaders </a:t>
                      </a:r>
                      <a:r>
                        <a:rPr sz="2400" spc="10" dirty="0">
                          <a:solidFill>
                            <a:srgbClr val="FFFFFF"/>
                          </a:solidFill>
                          <a:latin typeface="Comic Sans MS"/>
                          <a:cs typeface="Comic Sans MS"/>
                        </a:rPr>
                        <a:t>complained </a:t>
                      </a:r>
                      <a:r>
                        <a:rPr sz="2400" spc="15" dirty="0">
                          <a:solidFill>
                            <a:srgbClr val="FFFFFF"/>
                          </a:solidFill>
                          <a:latin typeface="Comic Sans MS"/>
                          <a:cs typeface="Comic Sans MS"/>
                        </a:rPr>
                        <a:t>about how </a:t>
                      </a:r>
                      <a:r>
                        <a:rPr sz="2400" spc="10" dirty="0">
                          <a:solidFill>
                            <a:srgbClr val="FFFFFF"/>
                          </a:solidFill>
                          <a:latin typeface="Comic Sans MS"/>
                          <a:cs typeface="Comic Sans MS"/>
                        </a:rPr>
                        <a:t>his followers </a:t>
                      </a:r>
                      <a:r>
                        <a:rPr sz="2400" spc="15" dirty="0">
                          <a:solidFill>
                            <a:srgbClr val="FFFFFF"/>
                          </a:solidFill>
                          <a:latin typeface="Comic Sans MS"/>
                          <a:cs typeface="Comic Sans MS"/>
                        </a:rPr>
                        <a:t>were </a:t>
                      </a:r>
                      <a:r>
                        <a:rPr sz="2400" spc="10" dirty="0">
                          <a:solidFill>
                            <a:srgbClr val="FFFFFF"/>
                          </a:solidFill>
                          <a:latin typeface="Comic Sans MS"/>
                          <a:cs typeface="Comic Sans MS"/>
                        </a:rPr>
                        <a:t>so</a:t>
                      </a:r>
                      <a:r>
                        <a:rPr sz="2400" spc="5" dirty="0">
                          <a:solidFill>
                            <a:srgbClr val="FFFFFF"/>
                          </a:solidFill>
                          <a:latin typeface="Comic Sans MS"/>
                          <a:cs typeface="Comic Sans MS"/>
                        </a:rPr>
                        <a:t> </a:t>
                      </a:r>
                      <a:r>
                        <a:rPr sz="2400" spc="15" dirty="0">
                          <a:solidFill>
                            <a:srgbClr val="FFFFFF"/>
                          </a:solidFill>
                          <a:latin typeface="Comic Sans MS"/>
                          <a:cs typeface="Comic Sans MS"/>
                        </a:rPr>
                        <a:t>excited</a:t>
                      </a:r>
                      <a:r>
                        <a:rPr lang="en-GB" sz="2400" spc="0" dirty="0">
                          <a:solidFill>
                            <a:schemeClr val="tx1"/>
                          </a:solidFill>
                          <a:latin typeface="Comic Sans MS"/>
                          <a:cs typeface="Comic Sans MS"/>
                        </a:rPr>
                        <a:t> </a:t>
                      </a:r>
                      <a:r>
                        <a:rPr sz="2400" spc="15" dirty="0">
                          <a:solidFill>
                            <a:srgbClr val="FFFFFF"/>
                          </a:solidFill>
                          <a:latin typeface="Comic Sans MS"/>
                          <a:cs typeface="Comic Sans MS"/>
                        </a:rPr>
                        <a:t>and </a:t>
                      </a:r>
                      <a:r>
                        <a:rPr sz="2400" spc="10" dirty="0">
                          <a:solidFill>
                            <a:srgbClr val="FFFFFF"/>
                          </a:solidFill>
                          <a:latin typeface="Comic Sans MS"/>
                          <a:cs typeface="Comic Sans MS"/>
                        </a:rPr>
                        <a:t>worshipping </a:t>
                      </a:r>
                      <a:r>
                        <a:rPr sz="2400" spc="15" dirty="0">
                          <a:solidFill>
                            <a:srgbClr val="FFFFFF"/>
                          </a:solidFill>
                          <a:latin typeface="Comic Sans MS"/>
                          <a:cs typeface="Comic Sans MS"/>
                        </a:rPr>
                        <a:t>Jesus but </a:t>
                      </a:r>
                      <a:r>
                        <a:rPr lang="en-GB" sz="2400" spc="15" dirty="0">
                          <a:solidFill>
                            <a:srgbClr val="FFFFFF"/>
                          </a:solidFill>
                          <a:latin typeface="Comic Sans MS"/>
                          <a:cs typeface="Comic Sans MS"/>
                        </a:rPr>
                        <a:t>Jesus </a:t>
                      </a:r>
                      <a:r>
                        <a:rPr sz="2400" spc="10" dirty="0">
                          <a:solidFill>
                            <a:srgbClr val="FFFFFF"/>
                          </a:solidFill>
                          <a:latin typeface="Comic Sans MS"/>
                          <a:cs typeface="Comic Sans MS"/>
                        </a:rPr>
                        <a:t>said </a:t>
                      </a:r>
                      <a:r>
                        <a:rPr sz="2400" spc="15" dirty="0">
                          <a:solidFill>
                            <a:srgbClr val="FFFFFF"/>
                          </a:solidFill>
                          <a:latin typeface="Comic Sans MS"/>
                          <a:cs typeface="Comic Sans MS"/>
                        </a:rPr>
                        <a:t>how important worship was. That even the stones  would </a:t>
                      </a:r>
                      <a:r>
                        <a:rPr sz="2400" spc="10" dirty="0">
                          <a:solidFill>
                            <a:srgbClr val="FFFFFF"/>
                          </a:solidFill>
                          <a:latin typeface="Comic Sans MS"/>
                          <a:cs typeface="Comic Sans MS"/>
                        </a:rPr>
                        <a:t>burst </a:t>
                      </a:r>
                      <a:r>
                        <a:rPr sz="2400" spc="15" dirty="0">
                          <a:solidFill>
                            <a:srgbClr val="FFFFFF"/>
                          </a:solidFill>
                          <a:latin typeface="Comic Sans MS"/>
                          <a:cs typeface="Comic Sans MS"/>
                        </a:rPr>
                        <a:t>out </a:t>
                      </a:r>
                      <a:r>
                        <a:rPr sz="2400" spc="10" dirty="0">
                          <a:solidFill>
                            <a:srgbClr val="FFFFFF"/>
                          </a:solidFill>
                          <a:latin typeface="Comic Sans MS"/>
                          <a:cs typeface="Comic Sans MS"/>
                        </a:rPr>
                        <a:t>in</a:t>
                      </a:r>
                      <a:r>
                        <a:rPr sz="2400" spc="-10" dirty="0">
                          <a:solidFill>
                            <a:srgbClr val="FFFFFF"/>
                          </a:solidFill>
                          <a:latin typeface="Comic Sans MS"/>
                          <a:cs typeface="Comic Sans MS"/>
                        </a:rPr>
                        <a:t> </a:t>
                      </a:r>
                      <a:r>
                        <a:rPr sz="2400" spc="10" dirty="0">
                          <a:solidFill>
                            <a:srgbClr val="FFFFFF"/>
                          </a:solidFill>
                          <a:latin typeface="Comic Sans MS"/>
                          <a:cs typeface="Comic Sans MS"/>
                        </a:rPr>
                        <a:t>praise</a:t>
                      </a:r>
                      <a:r>
                        <a:rPr lang="en-GB" sz="2400" spc="10" dirty="0">
                          <a:solidFill>
                            <a:srgbClr val="FFFFFF"/>
                          </a:solidFill>
                          <a:latin typeface="Comic Sans MS"/>
                          <a:cs typeface="Comic Sans MS"/>
                        </a:rPr>
                        <a:t>.</a:t>
                      </a:r>
                    </a:p>
                    <a:p>
                      <a:pPr marL="41275" marR="45085">
                        <a:lnSpc>
                          <a:spcPct val="100000"/>
                        </a:lnSpc>
                        <a:spcBef>
                          <a:spcPts val="35"/>
                        </a:spcBef>
                      </a:pPr>
                      <a:r>
                        <a:rPr lang="en-GB" sz="2400" spc="10" dirty="0">
                          <a:solidFill>
                            <a:srgbClr val="FFFFFF"/>
                          </a:solidFill>
                          <a:latin typeface="Comic Sans MS"/>
                          <a:cs typeface="Comic Sans MS"/>
                        </a:rPr>
                        <a:t>In the four pictures in the corners you can see that worship can be delighting in things like flowing water or a butterfly but it can   also involve service to others like honouring our grandparent or parents and doing household chores like collecting water .</a:t>
                      </a:r>
                      <a:endParaRPr sz="2400" dirty="0">
                        <a:latin typeface="Comic Sans MS"/>
                        <a:cs typeface="Comic Sans MS"/>
                      </a:endParaRPr>
                    </a:p>
                  </a:txBody>
                  <a:tcPr marL="0" marR="0" marT="450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0000"/>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3616081">
                <a:tc>
                  <a:txBody>
                    <a:bodyPr/>
                    <a:lstStyle/>
                    <a:p>
                      <a:pPr marL="41275">
                        <a:lnSpc>
                          <a:spcPct val="100000"/>
                        </a:lnSpc>
                        <a:spcBef>
                          <a:spcPts val="370"/>
                        </a:spcBef>
                      </a:pPr>
                      <a:r>
                        <a:rPr sz="2400" b="1" spc="15" dirty="0">
                          <a:solidFill>
                            <a:srgbClr val="FFFFFF"/>
                          </a:solidFill>
                          <a:latin typeface="Arial"/>
                          <a:cs typeface="Arial"/>
                        </a:rPr>
                        <a:t>Questions for</a:t>
                      </a:r>
                      <a:r>
                        <a:rPr sz="2400" b="1" spc="-15" dirty="0">
                          <a:solidFill>
                            <a:srgbClr val="FFFFFF"/>
                          </a:solidFill>
                          <a:latin typeface="Arial"/>
                          <a:cs typeface="Arial"/>
                        </a:rPr>
                        <a:t> </a:t>
                      </a:r>
                      <a:r>
                        <a:rPr sz="2400" b="1" spc="10" dirty="0">
                          <a:solidFill>
                            <a:srgbClr val="FFFFFF"/>
                          </a:solidFill>
                          <a:latin typeface="Arial"/>
                          <a:cs typeface="Arial"/>
                        </a:rPr>
                        <a:t>adults</a:t>
                      </a:r>
                      <a:endParaRPr sz="2400" dirty="0">
                        <a:latin typeface="Arial"/>
                        <a:cs typeface="Arial"/>
                      </a:endParaRPr>
                    </a:p>
                    <a:p>
                      <a:pPr>
                        <a:lnSpc>
                          <a:spcPct val="100000"/>
                        </a:lnSpc>
                        <a:spcBef>
                          <a:spcPts val="50"/>
                        </a:spcBef>
                      </a:pPr>
                      <a:endParaRPr sz="2400" dirty="0">
                        <a:latin typeface="Times New Roman"/>
                        <a:cs typeface="Times New Roman"/>
                      </a:endParaRPr>
                    </a:p>
                    <a:p>
                      <a:pPr marL="41275" marR="114935">
                        <a:lnSpc>
                          <a:spcPct val="100000"/>
                        </a:lnSpc>
                      </a:pPr>
                      <a:r>
                        <a:rPr sz="2400" spc="15" dirty="0">
                          <a:solidFill>
                            <a:srgbClr val="FFFFFF"/>
                          </a:solidFill>
                          <a:latin typeface="Comic Sans MS"/>
                          <a:cs typeface="Comic Sans MS"/>
                        </a:rPr>
                        <a:t>Sometimes </a:t>
                      </a:r>
                      <a:r>
                        <a:rPr sz="2400" spc="20" dirty="0">
                          <a:solidFill>
                            <a:srgbClr val="FFFFFF"/>
                          </a:solidFill>
                          <a:latin typeface="Comic Sans MS"/>
                          <a:cs typeface="Comic Sans MS"/>
                        </a:rPr>
                        <a:t>we </a:t>
                      </a:r>
                      <a:r>
                        <a:rPr sz="2400" spc="15" dirty="0">
                          <a:solidFill>
                            <a:srgbClr val="FFFFFF"/>
                          </a:solidFill>
                          <a:latin typeface="Comic Sans MS"/>
                          <a:cs typeface="Comic Sans MS"/>
                        </a:rPr>
                        <a:t>are sad</a:t>
                      </a:r>
                      <a:r>
                        <a:rPr sz="2400" spc="-70" dirty="0">
                          <a:solidFill>
                            <a:srgbClr val="FFFFFF"/>
                          </a:solidFill>
                          <a:latin typeface="Comic Sans MS"/>
                          <a:cs typeface="Comic Sans MS"/>
                        </a:rPr>
                        <a:t> </a:t>
                      </a:r>
                      <a:r>
                        <a:rPr sz="2400" spc="15" dirty="0">
                          <a:solidFill>
                            <a:srgbClr val="FFFFFF"/>
                          </a:solidFill>
                          <a:latin typeface="Comic Sans MS"/>
                          <a:cs typeface="Comic Sans MS"/>
                        </a:rPr>
                        <a:t>and  sometimes </a:t>
                      </a:r>
                      <a:r>
                        <a:rPr sz="2400" spc="20" dirty="0">
                          <a:solidFill>
                            <a:srgbClr val="FFFFFF"/>
                          </a:solidFill>
                          <a:latin typeface="Comic Sans MS"/>
                          <a:cs typeface="Comic Sans MS"/>
                        </a:rPr>
                        <a:t>we </a:t>
                      </a:r>
                      <a:r>
                        <a:rPr sz="2400" spc="15" dirty="0">
                          <a:solidFill>
                            <a:srgbClr val="FFFFFF"/>
                          </a:solidFill>
                          <a:latin typeface="Comic Sans MS"/>
                          <a:cs typeface="Comic Sans MS"/>
                        </a:rPr>
                        <a:t>are</a:t>
                      </a:r>
                      <a:r>
                        <a:rPr sz="2400" spc="-50" dirty="0">
                          <a:solidFill>
                            <a:srgbClr val="FFFFFF"/>
                          </a:solidFill>
                          <a:latin typeface="Comic Sans MS"/>
                          <a:cs typeface="Comic Sans MS"/>
                        </a:rPr>
                        <a:t> </a:t>
                      </a:r>
                      <a:r>
                        <a:rPr sz="2400" spc="15" dirty="0">
                          <a:solidFill>
                            <a:srgbClr val="FFFFFF"/>
                          </a:solidFill>
                          <a:latin typeface="Comic Sans MS"/>
                          <a:cs typeface="Comic Sans MS"/>
                        </a:rPr>
                        <a:t>happy.</a:t>
                      </a:r>
                      <a:endParaRPr sz="2400" dirty="0">
                        <a:latin typeface="Comic Sans MS"/>
                        <a:cs typeface="Comic Sans MS"/>
                      </a:endParaRPr>
                    </a:p>
                    <a:p>
                      <a:pPr marL="41275" marR="168910">
                        <a:lnSpc>
                          <a:spcPct val="100000"/>
                        </a:lnSpc>
                        <a:spcBef>
                          <a:spcPts val="15"/>
                        </a:spcBef>
                      </a:pPr>
                      <a:r>
                        <a:rPr sz="2400" spc="20" dirty="0">
                          <a:solidFill>
                            <a:srgbClr val="FFFFFF"/>
                          </a:solidFill>
                          <a:latin typeface="Comic Sans MS"/>
                          <a:cs typeface="Comic Sans MS"/>
                        </a:rPr>
                        <a:t>When </a:t>
                      </a:r>
                      <a:r>
                        <a:rPr sz="2400" spc="15" dirty="0">
                          <a:solidFill>
                            <a:srgbClr val="FFFFFF"/>
                          </a:solidFill>
                          <a:latin typeface="Comic Sans MS"/>
                          <a:cs typeface="Comic Sans MS"/>
                        </a:rPr>
                        <a:t>you are happy, how  do you </a:t>
                      </a:r>
                      <a:r>
                        <a:rPr sz="2400" spc="10" dirty="0">
                          <a:solidFill>
                            <a:srgbClr val="FFFFFF"/>
                          </a:solidFill>
                          <a:latin typeface="Comic Sans MS"/>
                          <a:cs typeface="Comic Sans MS"/>
                        </a:rPr>
                        <a:t>like </a:t>
                      </a:r>
                      <a:r>
                        <a:rPr sz="2400" spc="15" dirty="0">
                          <a:solidFill>
                            <a:srgbClr val="FFFFFF"/>
                          </a:solidFill>
                          <a:latin typeface="Comic Sans MS"/>
                          <a:cs typeface="Comic Sans MS"/>
                        </a:rPr>
                        <a:t>to </a:t>
                      </a:r>
                      <a:r>
                        <a:rPr sz="2400" spc="10" dirty="0">
                          <a:solidFill>
                            <a:srgbClr val="FFFFFF"/>
                          </a:solidFill>
                          <a:latin typeface="Comic Sans MS"/>
                          <a:cs typeface="Comic Sans MS"/>
                        </a:rPr>
                        <a:t>worship</a:t>
                      </a:r>
                      <a:r>
                        <a:rPr sz="2400" spc="-65" dirty="0">
                          <a:solidFill>
                            <a:srgbClr val="FFFFFF"/>
                          </a:solidFill>
                          <a:latin typeface="Comic Sans MS"/>
                          <a:cs typeface="Comic Sans MS"/>
                        </a:rPr>
                        <a:t> </a:t>
                      </a:r>
                      <a:r>
                        <a:rPr sz="2400" spc="15" dirty="0">
                          <a:solidFill>
                            <a:srgbClr val="FFFFFF"/>
                          </a:solidFill>
                          <a:latin typeface="Comic Sans MS"/>
                          <a:cs typeface="Comic Sans MS"/>
                        </a:rPr>
                        <a:t>and</a:t>
                      </a:r>
                      <a:endParaRPr sz="2400" dirty="0">
                        <a:latin typeface="Comic Sans MS"/>
                        <a:cs typeface="Comic Sans MS"/>
                      </a:endParaRPr>
                    </a:p>
                    <a:p>
                      <a:pPr marL="41275" marR="347345">
                        <a:lnSpc>
                          <a:spcPct val="100000"/>
                        </a:lnSpc>
                        <a:spcBef>
                          <a:spcPts val="10"/>
                        </a:spcBef>
                      </a:pPr>
                      <a:r>
                        <a:rPr sz="2400" spc="15" dirty="0">
                          <a:solidFill>
                            <a:srgbClr val="FFFFFF"/>
                          </a:solidFill>
                          <a:latin typeface="Comic Sans MS"/>
                          <a:cs typeface="Comic Sans MS"/>
                        </a:rPr>
                        <a:t>show how </a:t>
                      </a:r>
                      <a:r>
                        <a:rPr sz="2400" spc="20" dirty="0">
                          <a:solidFill>
                            <a:srgbClr val="FFFFFF"/>
                          </a:solidFill>
                          <a:latin typeface="Comic Sans MS"/>
                          <a:cs typeface="Comic Sans MS"/>
                        </a:rPr>
                        <a:t>much </a:t>
                      </a:r>
                      <a:r>
                        <a:rPr sz="2400" spc="15" dirty="0">
                          <a:solidFill>
                            <a:srgbClr val="FFFFFF"/>
                          </a:solidFill>
                          <a:latin typeface="Comic Sans MS"/>
                          <a:cs typeface="Comic Sans MS"/>
                        </a:rPr>
                        <a:t>you</a:t>
                      </a:r>
                      <a:r>
                        <a:rPr sz="2400" spc="-65" dirty="0">
                          <a:solidFill>
                            <a:srgbClr val="FFFFFF"/>
                          </a:solidFill>
                          <a:latin typeface="Comic Sans MS"/>
                          <a:cs typeface="Comic Sans MS"/>
                        </a:rPr>
                        <a:t> </a:t>
                      </a:r>
                      <a:r>
                        <a:rPr sz="2400" spc="10" dirty="0">
                          <a:solidFill>
                            <a:srgbClr val="FFFFFF"/>
                          </a:solidFill>
                          <a:latin typeface="Comic Sans MS"/>
                          <a:cs typeface="Comic Sans MS"/>
                        </a:rPr>
                        <a:t>love  </a:t>
                      </a:r>
                      <a:r>
                        <a:rPr sz="2400" spc="15" dirty="0">
                          <a:solidFill>
                            <a:srgbClr val="FFFFFF"/>
                          </a:solidFill>
                          <a:latin typeface="Comic Sans MS"/>
                          <a:cs typeface="Comic Sans MS"/>
                        </a:rPr>
                        <a:t>God?</a:t>
                      </a:r>
                      <a:endParaRPr sz="2400" dirty="0">
                        <a:latin typeface="Comic Sans MS"/>
                        <a:cs typeface="Comic Sans MS"/>
                      </a:endParaRPr>
                    </a:p>
                  </a:txBody>
                  <a:tcPr marL="0" marR="0" marT="4699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0000"/>
                    </a:solidFill>
                  </a:tcPr>
                </a:tc>
                <a:tc>
                  <a:txBody>
                    <a:bodyPr/>
                    <a:lstStyle/>
                    <a:p>
                      <a:pPr marL="41275">
                        <a:lnSpc>
                          <a:spcPct val="100000"/>
                        </a:lnSpc>
                        <a:spcBef>
                          <a:spcPts val="370"/>
                        </a:spcBef>
                      </a:pPr>
                      <a:r>
                        <a:rPr sz="2400" b="1" spc="10" dirty="0">
                          <a:solidFill>
                            <a:srgbClr val="FFFFFF"/>
                          </a:solidFill>
                          <a:latin typeface="Arial"/>
                          <a:cs typeface="Arial"/>
                        </a:rPr>
                        <a:t>Scripture </a:t>
                      </a:r>
                      <a:r>
                        <a:rPr sz="2400" b="1" spc="15" dirty="0">
                          <a:solidFill>
                            <a:srgbClr val="FFFFFF"/>
                          </a:solidFill>
                          <a:latin typeface="Arial"/>
                          <a:cs typeface="Arial"/>
                        </a:rPr>
                        <a:t>to</a:t>
                      </a:r>
                      <a:r>
                        <a:rPr sz="2400" b="1" spc="-55" dirty="0">
                          <a:solidFill>
                            <a:srgbClr val="FFFFFF"/>
                          </a:solidFill>
                          <a:latin typeface="Arial"/>
                          <a:cs typeface="Arial"/>
                        </a:rPr>
                        <a:t> </a:t>
                      </a:r>
                      <a:r>
                        <a:rPr sz="2400" b="1" spc="10" dirty="0">
                          <a:solidFill>
                            <a:srgbClr val="FFFFFF"/>
                          </a:solidFill>
                          <a:latin typeface="Arial"/>
                          <a:cs typeface="Arial"/>
                        </a:rPr>
                        <a:t>read</a:t>
                      </a:r>
                      <a:endParaRPr sz="2400">
                        <a:latin typeface="Arial"/>
                        <a:cs typeface="Arial"/>
                      </a:endParaRPr>
                    </a:p>
                    <a:p>
                      <a:pPr>
                        <a:lnSpc>
                          <a:spcPct val="100000"/>
                        </a:lnSpc>
                        <a:spcBef>
                          <a:spcPts val="55"/>
                        </a:spcBef>
                      </a:pPr>
                      <a:endParaRPr sz="2400">
                        <a:latin typeface="Times New Roman"/>
                        <a:cs typeface="Times New Roman"/>
                      </a:endParaRPr>
                    </a:p>
                    <a:p>
                      <a:pPr marL="41275">
                        <a:lnSpc>
                          <a:spcPct val="100000"/>
                        </a:lnSpc>
                      </a:pPr>
                      <a:r>
                        <a:rPr sz="2400" spc="15" dirty="0">
                          <a:solidFill>
                            <a:srgbClr val="FFFFFF"/>
                          </a:solidFill>
                          <a:latin typeface="Comic Sans MS"/>
                          <a:cs typeface="Comic Sans MS"/>
                        </a:rPr>
                        <a:t>Matthew 21:</a:t>
                      </a:r>
                      <a:r>
                        <a:rPr sz="2400" spc="-65" dirty="0">
                          <a:solidFill>
                            <a:srgbClr val="FFFFFF"/>
                          </a:solidFill>
                          <a:latin typeface="Comic Sans MS"/>
                          <a:cs typeface="Comic Sans MS"/>
                        </a:rPr>
                        <a:t> </a:t>
                      </a:r>
                      <a:r>
                        <a:rPr sz="2400" spc="15" dirty="0">
                          <a:solidFill>
                            <a:srgbClr val="FFFFFF"/>
                          </a:solidFill>
                          <a:latin typeface="Comic Sans MS"/>
                          <a:cs typeface="Comic Sans MS"/>
                        </a:rPr>
                        <a:t>1-11</a:t>
                      </a:r>
                      <a:endParaRPr sz="2400">
                        <a:latin typeface="Comic Sans MS"/>
                        <a:cs typeface="Comic Sans MS"/>
                      </a:endParaRPr>
                    </a:p>
                    <a:p>
                      <a:pPr marL="41275">
                        <a:lnSpc>
                          <a:spcPct val="100000"/>
                        </a:lnSpc>
                        <a:spcBef>
                          <a:spcPts val="60"/>
                        </a:spcBef>
                      </a:pPr>
                      <a:r>
                        <a:rPr sz="2400" spc="15" dirty="0">
                          <a:solidFill>
                            <a:srgbClr val="FFFFFF"/>
                          </a:solidFill>
                          <a:latin typeface="Comic Sans MS"/>
                          <a:cs typeface="Comic Sans MS"/>
                        </a:rPr>
                        <a:t>Luke</a:t>
                      </a:r>
                      <a:r>
                        <a:rPr sz="2400" spc="5" dirty="0">
                          <a:solidFill>
                            <a:srgbClr val="FFFFFF"/>
                          </a:solidFill>
                          <a:latin typeface="Comic Sans MS"/>
                          <a:cs typeface="Comic Sans MS"/>
                        </a:rPr>
                        <a:t> </a:t>
                      </a:r>
                      <a:r>
                        <a:rPr sz="2400" spc="15" dirty="0">
                          <a:solidFill>
                            <a:srgbClr val="FFFFFF"/>
                          </a:solidFill>
                          <a:latin typeface="Comic Sans MS"/>
                          <a:cs typeface="Comic Sans MS"/>
                        </a:rPr>
                        <a:t>19:35-40</a:t>
                      </a:r>
                      <a:endParaRPr sz="2400">
                        <a:latin typeface="Comic Sans MS"/>
                        <a:cs typeface="Comic Sans MS"/>
                      </a:endParaRPr>
                    </a:p>
                  </a:txBody>
                  <a:tcPr marL="0" marR="0" marT="4699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0000"/>
                    </a:solidFill>
                  </a:tcPr>
                </a:tc>
                <a:tc>
                  <a:txBody>
                    <a:bodyPr/>
                    <a:lstStyle/>
                    <a:p>
                      <a:pPr marL="41275">
                        <a:lnSpc>
                          <a:spcPct val="100000"/>
                        </a:lnSpc>
                        <a:spcBef>
                          <a:spcPts val="370"/>
                        </a:spcBef>
                      </a:pPr>
                      <a:r>
                        <a:rPr sz="2400" b="1" spc="15" dirty="0">
                          <a:solidFill>
                            <a:srgbClr val="FFFFFF"/>
                          </a:solidFill>
                          <a:latin typeface="Arial"/>
                          <a:cs typeface="Arial"/>
                        </a:rPr>
                        <a:t>Questions for</a:t>
                      </a:r>
                      <a:r>
                        <a:rPr sz="2400" b="1" spc="-15" dirty="0">
                          <a:solidFill>
                            <a:srgbClr val="FFFFFF"/>
                          </a:solidFill>
                          <a:latin typeface="Arial"/>
                          <a:cs typeface="Arial"/>
                        </a:rPr>
                        <a:t> </a:t>
                      </a:r>
                      <a:r>
                        <a:rPr sz="2400" b="1" spc="10" dirty="0">
                          <a:solidFill>
                            <a:srgbClr val="FFFFFF"/>
                          </a:solidFill>
                          <a:latin typeface="Arial"/>
                          <a:cs typeface="Arial"/>
                        </a:rPr>
                        <a:t>children</a:t>
                      </a:r>
                      <a:endParaRPr sz="2400" dirty="0">
                        <a:latin typeface="Arial"/>
                        <a:cs typeface="Arial"/>
                      </a:endParaRPr>
                    </a:p>
                    <a:p>
                      <a:pPr>
                        <a:lnSpc>
                          <a:spcPct val="100000"/>
                        </a:lnSpc>
                        <a:spcBef>
                          <a:spcPts val="50"/>
                        </a:spcBef>
                      </a:pPr>
                      <a:endParaRPr sz="2400" dirty="0">
                        <a:latin typeface="Times New Roman"/>
                        <a:cs typeface="Times New Roman"/>
                      </a:endParaRPr>
                    </a:p>
                    <a:p>
                      <a:pPr marL="41275" marR="191135">
                        <a:lnSpc>
                          <a:spcPct val="100000"/>
                        </a:lnSpc>
                      </a:pPr>
                      <a:r>
                        <a:rPr sz="2400" spc="15" dirty="0">
                          <a:solidFill>
                            <a:srgbClr val="FFFFFF"/>
                          </a:solidFill>
                          <a:latin typeface="Comic Sans MS"/>
                          <a:cs typeface="Comic Sans MS"/>
                        </a:rPr>
                        <a:t>Sometimes </a:t>
                      </a:r>
                      <a:r>
                        <a:rPr sz="2400" spc="20" dirty="0">
                          <a:solidFill>
                            <a:srgbClr val="FFFFFF"/>
                          </a:solidFill>
                          <a:latin typeface="Comic Sans MS"/>
                          <a:cs typeface="Comic Sans MS"/>
                        </a:rPr>
                        <a:t>we </a:t>
                      </a:r>
                      <a:r>
                        <a:rPr sz="2400" spc="15" dirty="0">
                          <a:solidFill>
                            <a:srgbClr val="FFFFFF"/>
                          </a:solidFill>
                          <a:latin typeface="Comic Sans MS"/>
                          <a:cs typeface="Comic Sans MS"/>
                        </a:rPr>
                        <a:t>are sad</a:t>
                      </a:r>
                      <a:r>
                        <a:rPr sz="2400" spc="-70" dirty="0">
                          <a:solidFill>
                            <a:srgbClr val="FFFFFF"/>
                          </a:solidFill>
                          <a:latin typeface="Comic Sans MS"/>
                          <a:cs typeface="Comic Sans MS"/>
                        </a:rPr>
                        <a:t> </a:t>
                      </a:r>
                      <a:r>
                        <a:rPr sz="2400" spc="15" dirty="0">
                          <a:solidFill>
                            <a:srgbClr val="FFFFFF"/>
                          </a:solidFill>
                          <a:latin typeface="Comic Sans MS"/>
                          <a:cs typeface="Comic Sans MS"/>
                        </a:rPr>
                        <a:t>and  sometimes </a:t>
                      </a:r>
                      <a:r>
                        <a:rPr sz="2400" spc="20" dirty="0">
                          <a:solidFill>
                            <a:srgbClr val="FFFFFF"/>
                          </a:solidFill>
                          <a:latin typeface="Comic Sans MS"/>
                          <a:cs typeface="Comic Sans MS"/>
                        </a:rPr>
                        <a:t>we </a:t>
                      </a:r>
                      <a:r>
                        <a:rPr sz="2400" spc="15" dirty="0">
                          <a:solidFill>
                            <a:srgbClr val="FFFFFF"/>
                          </a:solidFill>
                          <a:latin typeface="Comic Sans MS"/>
                          <a:cs typeface="Comic Sans MS"/>
                        </a:rPr>
                        <a:t>are</a:t>
                      </a:r>
                      <a:r>
                        <a:rPr sz="2400" spc="-50" dirty="0">
                          <a:solidFill>
                            <a:srgbClr val="FFFFFF"/>
                          </a:solidFill>
                          <a:latin typeface="Comic Sans MS"/>
                          <a:cs typeface="Comic Sans MS"/>
                        </a:rPr>
                        <a:t> </a:t>
                      </a:r>
                      <a:r>
                        <a:rPr sz="2400" spc="15" dirty="0">
                          <a:solidFill>
                            <a:srgbClr val="FFFFFF"/>
                          </a:solidFill>
                          <a:latin typeface="Comic Sans MS"/>
                          <a:cs typeface="Comic Sans MS"/>
                        </a:rPr>
                        <a:t>happy.</a:t>
                      </a:r>
                      <a:endParaRPr sz="2400" dirty="0">
                        <a:latin typeface="Comic Sans MS"/>
                        <a:cs typeface="Comic Sans MS"/>
                      </a:endParaRPr>
                    </a:p>
                    <a:p>
                      <a:pPr marL="41275" marR="245110">
                        <a:lnSpc>
                          <a:spcPct val="100000"/>
                        </a:lnSpc>
                        <a:spcBef>
                          <a:spcPts val="15"/>
                        </a:spcBef>
                      </a:pPr>
                      <a:r>
                        <a:rPr sz="2400" spc="20" dirty="0">
                          <a:solidFill>
                            <a:srgbClr val="FFFFFF"/>
                          </a:solidFill>
                          <a:latin typeface="Comic Sans MS"/>
                          <a:cs typeface="Comic Sans MS"/>
                        </a:rPr>
                        <a:t>When </a:t>
                      </a:r>
                      <a:r>
                        <a:rPr sz="2400" spc="15" dirty="0">
                          <a:solidFill>
                            <a:srgbClr val="FFFFFF"/>
                          </a:solidFill>
                          <a:latin typeface="Comic Sans MS"/>
                          <a:cs typeface="Comic Sans MS"/>
                        </a:rPr>
                        <a:t>you are happy, how  do you </a:t>
                      </a:r>
                      <a:r>
                        <a:rPr sz="2400" spc="10" dirty="0">
                          <a:solidFill>
                            <a:srgbClr val="FFFFFF"/>
                          </a:solidFill>
                          <a:latin typeface="Comic Sans MS"/>
                          <a:cs typeface="Comic Sans MS"/>
                        </a:rPr>
                        <a:t>like </a:t>
                      </a:r>
                      <a:r>
                        <a:rPr sz="2400" spc="15" dirty="0">
                          <a:solidFill>
                            <a:srgbClr val="FFFFFF"/>
                          </a:solidFill>
                          <a:latin typeface="Comic Sans MS"/>
                          <a:cs typeface="Comic Sans MS"/>
                        </a:rPr>
                        <a:t>to </a:t>
                      </a:r>
                      <a:r>
                        <a:rPr sz="2400" spc="10" dirty="0">
                          <a:solidFill>
                            <a:srgbClr val="FFFFFF"/>
                          </a:solidFill>
                          <a:latin typeface="Comic Sans MS"/>
                          <a:cs typeface="Comic Sans MS"/>
                        </a:rPr>
                        <a:t>worship</a:t>
                      </a:r>
                      <a:r>
                        <a:rPr sz="2400" spc="-65" dirty="0">
                          <a:solidFill>
                            <a:srgbClr val="FFFFFF"/>
                          </a:solidFill>
                          <a:latin typeface="Comic Sans MS"/>
                          <a:cs typeface="Comic Sans MS"/>
                        </a:rPr>
                        <a:t> </a:t>
                      </a:r>
                      <a:r>
                        <a:rPr sz="2400" spc="15" dirty="0">
                          <a:solidFill>
                            <a:srgbClr val="FFFFFF"/>
                          </a:solidFill>
                          <a:latin typeface="Comic Sans MS"/>
                          <a:cs typeface="Comic Sans MS"/>
                        </a:rPr>
                        <a:t>and</a:t>
                      </a:r>
                      <a:endParaRPr sz="2400" dirty="0">
                        <a:latin typeface="Comic Sans MS"/>
                        <a:cs typeface="Comic Sans MS"/>
                      </a:endParaRPr>
                    </a:p>
                    <a:p>
                      <a:pPr marL="41275" marR="424180">
                        <a:lnSpc>
                          <a:spcPct val="100000"/>
                        </a:lnSpc>
                        <a:spcBef>
                          <a:spcPts val="10"/>
                        </a:spcBef>
                      </a:pPr>
                      <a:r>
                        <a:rPr sz="2400" spc="15" dirty="0">
                          <a:solidFill>
                            <a:srgbClr val="FFFFFF"/>
                          </a:solidFill>
                          <a:latin typeface="Comic Sans MS"/>
                          <a:cs typeface="Comic Sans MS"/>
                        </a:rPr>
                        <a:t>show how </a:t>
                      </a:r>
                      <a:r>
                        <a:rPr sz="2400" spc="20" dirty="0">
                          <a:solidFill>
                            <a:srgbClr val="FFFFFF"/>
                          </a:solidFill>
                          <a:latin typeface="Comic Sans MS"/>
                          <a:cs typeface="Comic Sans MS"/>
                        </a:rPr>
                        <a:t>much </a:t>
                      </a:r>
                      <a:r>
                        <a:rPr sz="2400" spc="15" dirty="0">
                          <a:solidFill>
                            <a:srgbClr val="FFFFFF"/>
                          </a:solidFill>
                          <a:latin typeface="Comic Sans MS"/>
                          <a:cs typeface="Comic Sans MS"/>
                        </a:rPr>
                        <a:t>you</a:t>
                      </a:r>
                      <a:r>
                        <a:rPr sz="2400" spc="-65" dirty="0">
                          <a:solidFill>
                            <a:srgbClr val="FFFFFF"/>
                          </a:solidFill>
                          <a:latin typeface="Comic Sans MS"/>
                          <a:cs typeface="Comic Sans MS"/>
                        </a:rPr>
                        <a:t> </a:t>
                      </a:r>
                      <a:r>
                        <a:rPr sz="2400" spc="10" dirty="0">
                          <a:solidFill>
                            <a:srgbClr val="FFFFFF"/>
                          </a:solidFill>
                          <a:latin typeface="Comic Sans MS"/>
                          <a:cs typeface="Comic Sans MS"/>
                        </a:rPr>
                        <a:t>love  </a:t>
                      </a:r>
                      <a:r>
                        <a:rPr sz="2400" spc="15" dirty="0">
                          <a:solidFill>
                            <a:srgbClr val="FFFFFF"/>
                          </a:solidFill>
                          <a:latin typeface="Comic Sans MS"/>
                          <a:cs typeface="Comic Sans MS"/>
                        </a:rPr>
                        <a:t>God?</a:t>
                      </a:r>
                      <a:endParaRPr sz="2400" dirty="0">
                        <a:latin typeface="Comic Sans MS"/>
                        <a:cs typeface="Comic Sans MS"/>
                      </a:endParaRPr>
                    </a:p>
                  </a:txBody>
                  <a:tcPr marL="0" marR="0" marT="4699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0000"/>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2804579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950352" y="1070742"/>
            <a:ext cx="16203396" cy="9167865"/>
            <a:chOff x="554254" y="1744610"/>
            <a:chExt cx="11090910" cy="8049895"/>
          </a:xfrm>
        </p:grpSpPr>
        <p:pic>
          <p:nvPicPr>
            <p:cNvPr id="3" name="object 3"/>
            <p:cNvPicPr/>
            <p:nvPr/>
          </p:nvPicPr>
          <p:blipFill>
            <a:blip r:embed="rId2" cstate="screen">
              <a:extLst>
                <a:ext uri="{28A0092B-C50C-407E-A947-70E740481C1C}">
                  <a14:useLocalDpi xmlns:a14="http://schemas.microsoft.com/office/drawing/2010/main"/>
                </a:ext>
              </a:extLst>
            </a:blip>
            <a:stretch>
              <a:fillRect/>
            </a:stretch>
          </p:blipFill>
          <p:spPr>
            <a:xfrm>
              <a:off x="732259" y="1859790"/>
              <a:ext cx="10734720" cy="7588975"/>
            </a:xfrm>
            <a:prstGeom prst="rect">
              <a:avLst/>
            </a:prstGeom>
          </p:spPr>
        </p:pic>
        <p:pic>
          <p:nvPicPr>
            <p:cNvPr id="4" name="object 4"/>
            <p:cNvPicPr/>
            <p:nvPr/>
          </p:nvPicPr>
          <p:blipFill>
            <a:blip r:embed="rId3" cstate="print"/>
            <a:stretch>
              <a:fillRect/>
            </a:stretch>
          </p:blipFill>
          <p:spPr>
            <a:xfrm>
              <a:off x="554254" y="1744610"/>
              <a:ext cx="11090730" cy="8049694"/>
            </a:xfrm>
            <a:prstGeom prst="rect">
              <a:avLst/>
            </a:prstGeom>
          </p:spPr>
        </p:pic>
      </p:grpSp>
    </p:spTree>
    <p:extLst>
      <p:ext uri="{BB962C8B-B14F-4D97-AF65-F5344CB8AC3E}">
        <p14:creationId xmlns:p14="http://schemas.microsoft.com/office/powerpoint/2010/main" val="21525525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5"/>
          <p:cNvGraphicFramePr>
            <a:graphicFrameLocks noGrp="1"/>
          </p:cNvGraphicFramePr>
          <p:nvPr>
            <p:extLst>
              <p:ext uri="{D42A27DB-BD31-4B8C-83A1-F6EECF244321}">
                <p14:modId xmlns:p14="http://schemas.microsoft.com/office/powerpoint/2010/main" val="532828808"/>
              </p:ext>
            </p:extLst>
          </p:nvPr>
        </p:nvGraphicFramePr>
        <p:xfrm>
          <a:off x="1136651" y="1539875"/>
          <a:ext cx="18291510" cy="8686800"/>
        </p:xfrm>
        <a:graphic>
          <a:graphicData uri="http://schemas.openxmlformats.org/drawingml/2006/table">
            <a:tbl>
              <a:tblPr firstRow="1" bandRow="1">
                <a:tableStyleId>{2D5ABB26-0587-4C30-8999-92F81FD0307C}</a:tableStyleId>
              </a:tblPr>
              <a:tblGrid>
                <a:gridCol w="6257162">
                  <a:extLst>
                    <a:ext uri="{9D8B030D-6E8A-4147-A177-3AD203B41FA5}">
                      <a16:colId xmlns:a16="http://schemas.microsoft.com/office/drawing/2014/main" val="20000"/>
                    </a:ext>
                  </a:extLst>
                </a:gridCol>
                <a:gridCol w="6126837">
                  <a:extLst>
                    <a:ext uri="{9D8B030D-6E8A-4147-A177-3AD203B41FA5}">
                      <a16:colId xmlns:a16="http://schemas.microsoft.com/office/drawing/2014/main" val="20001"/>
                    </a:ext>
                  </a:extLst>
                </a:gridCol>
                <a:gridCol w="5907511">
                  <a:extLst>
                    <a:ext uri="{9D8B030D-6E8A-4147-A177-3AD203B41FA5}">
                      <a16:colId xmlns:a16="http://schemas.microsoft.com/office/drawing/2014/main" val="20002"/>
                    </a:ext>
                  </a:extLst>
                </a:gridCol>
              </a:tblGrid>
              <a:tr h="4702417">
                <a:tc gridSpan="3">
                  <a:txBody>
                    <a:bodyPr/>
                    <a:lstStyle/>
                    <a:p>
                      <a:pPr marL="41275">
                        <a:lnSpc>
                          <a:spcPts val="1730"/>
                        </a:lnSpc>
                        <a:spcBef>
                          <a:spcPts val="370"/>
                        </a:spcBef>
                      </a:pPr>
                      <a:r>
                        <a:rPr sz="2400" b="1" spc="20" dirty="0">
                          <a:solidFill>
                            <a:srgbClr val="FFFFFF"/>
                          </a:solidFill>
                          <a:latin typeface="Arial"/>
                          <a:cs typeface="Arial"/>
                        </a:rPr>
                        <a:t>The </a:t>
                      </a:r>
                      <a:r>
                        <a:rPr sz="2400" b="1" spc="15" dirty="0">
                          <a:solidFill>
                            <a:srgbClr val="FFFFFF"/>
                          </a:solidFill>
                          <a:latin typeface="Arial"/>
                          <a:cs typeface="Arial"/>
                        </a:rPr>
                        <a:t>story so</a:t>
                      </a:r>
                      <a:r>
                        <a:rPr sz="2400" b="1" spc="-20" dirty="0">
                          <a:solidFill>
                            <a:srgbClr val="FFFFFF"/>
                          </a:solidFill>
                          <a:latin typeface="Arial"/>
                          <a:cs typeface="Arial"/>
                        </a:rPr>
                        <a:t> </a:t>
                      </a:r>
                      <a:r>
                        <a:rPr sz="2400" b="1" spc="15" dirty="0">
                          <a:solidFill>
                            <a:srgbClr val="FFFFFF"/>
                          </a:solidFill>
                          <a:latin typeface="Arial"/>
                          <a:cs typeface="Arial"/>
                        </a:rPr>
                        <a:t>far…</a:t>
                      </a:r>
                      <a:endParaRPr sz="2400" dirty="0">
                        <a:latin typeface="Arial"/>
                        <a:cs typeface="Arial"/>
                      </a:endParaRPr>
                    </a:p>
                    <a:p>
                      <a:pPr marL="41275" marR="39370">
                        <a:lnSpc>
                          <a:spcPct val="100000"/>
                        </a:lnSpc>
                        <a:spcBef>
                          <a:spcPts val="50"/>
                        </a:spcBef>
                      </a:pPr>
                      <a:endParaRPr lang="en-GB" sz="2400" spc="15" dirty="0">
                        <a:solidFill>
                          <a:srgbClr val="FFFFFF"/>
                        </a:solidFill>
                        <a:latin typeface="Comic Sans MS"/>
                        <a:cs typeface="Comic Sans MS"/>
                      </a:endParaRPr>
                    </a:p>
                    <a:p>
                      <a:pPr marL="41275" marR="39370">
                        <a:lnSpc>
                          <a:spcPct val="100000"/>
                        </a:lnSpc>
                        <a:spcBef>
                          <a:spcPts val="50"/>
                        </a:spcBef>
                      </a:pPr>
                      <a:r>
                        <a:rPr sz="2400" spc="15" dirty="0">
                          <a:solidFill>
                            <a:srgbClr val="FFFFFF"/>
                          </a:solidFill>
                          <a:latin typeface="Comic Sans MS"/>
                          <a:cs typeface="Comic Sans MS"/>
                        </a:rPr>
                        <a:t>Jesus </a:t>
                      </a:r>
                      <a:r>
                        <a:rPr sz="2400" spc="10" dirty="0">
                          <a:solidFill>
                            <a:srgbClr val="FFFFFF"/>
                          </a:solidFill>
                          <a:latin typeface="Comic Sans MS"/>
                          <a:cs typeface="Comic Sans MS"/>
                        </a:rPr>
                        <a:t>told </a:t>
                      </a:r>
                      <a:r>
                        <a:rPr sz="2400" spc="15" dirty="0">
                          <a:solidFill>
                            <a:srgbClr val="FFFFFF"/>
                          </a:solidFill>
                          <a:latin typeface="Comic Sans MS"/>
                          <a:cs typeface="Comic Sans MS"/>
                        </a:rPr>
                        <a:t>many </a:t>
                      </a:r>
                      <a:r>
                        <a:rPr sz="2400" spc="10" dirty="0">
                          <a:solidFill>
                            <a:srgbClr val="FFFFFF"/>
                          </a:solidFill>
                          <a:latin typeface="Comic Sans MS"/>
                          <a:cs typeface="Comic Sans MS"/>
                        </a:rPr>
                        <a:t>stories </a:t>
                      </a:r>
                      <a:r>
                        <a:rPr sz="2400" spc="15" dirty="0">
                          <a:solidFill>
                            <a:srgbClr val="FFFFFF"/>
                          </a:solidFill>
                          <a:latin typeface="Comic Sans MS"/>
                          <a:cs typeface="Comic Sans MS"/>
                        </a:rPr>
                        <a:t>for people to understand more about </a:t>
                      </a:r>
                      <a:r>
                        <a:rPr sz="2400" spc="20" dirty="0">
                          <a:solidFill>
                            <a:srgbClr val="FFFFFF"/>
                          </a:solidFill>
                          <a:latin typeface="Comic Sans MS"/>
                          <a:cs typeface="Comic Sans MS"/>
                        </a:rPr>
                        <a:t>God </a:t>
                      </a:r>
                      <a:r>
                        <a:rPr sz="2400" spc="15" dirty="0">
                          <a:solidFill>
                            <a:srgbClr val="FFFFFF"/>
                          </a:solidFill>
                          <a:latin typeface="Comic Sans MS"/>
                          <a:cs typeface="Comic Sans MS"/>
                        </a:rPr>
                        <a:t>and how </a:t>
                      </a:r>
                      <a:r>
                        <a:rPr sz="2400" spc="20" dirty="0">
                          <a:solidFill>
                            <a:srgbClr val="FFFFFF"/>
                          </a:solidFill>
                          <a:latin typeface="Comic Sans MS"/>
                          <a:cs typeface="Comic Sans MS"/>
                        </a:rPr>
                        <a:t>much  </a:t>
                      </a:r>
                      <a:r>
                        <a:rPr sz="2400" spc="15" dirty="0">
                          <a:solidFill>
                            <a:srgbClr val="FFFFFF"/>
                          </a:solidFill>
                          <a:latin typeface="Comic Sans MS"/>
                          <a:cs typeface="Comic Sans MS"/>
                        </a:rPr>
                        <a:t>he </a:t>
                      </a:r>
                      <a:r>
                        <a:rPr sz="2400" spc="10" dirty="0">
                          <a:solidFill>
                            <a:srgbClr val="FFFFFF"/>
                          </a:solidFill>
                          <a:latin typeface="Comic Sans MS"/>
                          <a:cs typeface="Comic Sans MS"/>
                        </a:rPr>
                        <a:t>loves </a:t>
                      </a:r>
                      <a:r>
                        <a:rPr sz="2400" spc="15" dirty="0">
                          <a:solidFill>
                            <a:srgbClr val="FFFFFF"/>
                          </a:solidFill>
                          <a:latin typeface="Comic Sans MS"/>
                          <a:cs typeface="Comic Sans MS"/>
                        </a:rPr>
                        <a:t>us and how </a:t>
                      </a:r>
                      <a:r>
                        <a:rPr sz="2400" spc="20" dirty="0">
                          <a:solidFill>
                            <a:srgbClr val="FFFFFF"/>
                          </a:solidFill>
                          <a:latin typeface="Comic Sans MS"/>
                          <a:cs typeface="Comic Sans MS"/>
                        </a:rPr>
                        <a:t>we </a:t>
                      </a:r>
                      <a:r>
                        <a:rPr sz="2400" spc="10" dirty="0">
                          <a:solidFill>
                            <a:srgbClr val="FFFFFF"/>
                          </a:solidFill>
                          <a:latin typeface="Comic Sans MS"/>
                          <a:cs typeface="Comic Sans MS"/>
                        </a:rPr>
                        <a:t>should love </a:t>
                      </a:r>
                      <a:r>
                        <a:rPr sz="2400" spc="15" dirty="0">
                          <a:solidFill>
                            <a:srgbClr val="FFFFFF"/>
                          </a:solidFill>
                          <a:latin typeface="Comic Sans MS"/>
                          <a:cs typeface="Comic Sans MS"/>
                        </a:rPr>
                        <a:t>others </a:t>
                      </a:r>
                      <a:r>
                        <a:rPr sz="2400" spc="10" dirty="0">
                          <a:solidFill>
                            <a:srgbClr val="FFFFFF"/>
                          </a:solidFill>
                          <a:latin typeface="Comic Sans MS"/>
                          <a:cs typeface="Comic Sans MS"/>
                        </a:rPr>
                        <a:t>including </a:t>
                      </a:r>
                      <a:r>
                        <a:rPr sz="2400" spc="15" dirty="0">
                          <a:solidFill>
                            <a:srgbClr val="FFFFFF"/>
                          </a:solidFill>
                          <a:latin typeface="Comic Sans MS"/>
                          <a:cs typeface="Comic Sans MS"/>
                        </a:rPr>
                        <a:t>those who are hard to </a:t>
                      </a:r>
                      <a:r>
                        <a:rPr sz="2400" spc="10" dirty="0">
                          <a:solidFill>
                            <a:srgbClr val="FFFFFF"/>
                          </a:solidFill>
                          <a:latin typeface="Comic Sans MS"/>
                          <a:cs typeface="Comic Sans MS"/>
                        </a:rPr>
                        <a:t>love.</a:t>
                      </a:r>
                      <a:r>
                        <a:rPr sz="2400" spc="-35" dirty="0">
                          <a:solidFill>
                            <a:srgbClr val="FFFFFF"/>
                          </a:solidFill>
                          <a:latin typeface="Comic Sans MS"/>
                          <a:cs typeface="Comic Sans MS"/>
                        </a:rPr>
                        <a:t> </a:t>
                      </a:r>
                      <a:r>
                        <a:rPr sz="2400" spc="20" dirty="0">
                          <a:solidFill>
                            <a:srgbClr val="FFFFFF"/>
                          </a:solidFill>
                          <a:latin typeface="Comic Sans MS"/>
                          <a:cs typeface="Comic Sans MS"/>
                        </a:rPr>
                        <a:t>He</a:t>
                      </a:r>
                      <a:r>
                        <a:rPr lang="en-GB" sz="2400" spc="0" dirty="0">
                          <a:solidFill>
                            <a:schemeClr val="tx1"/>
                          </a:solidFill>
                          <a:latin typeface="Comic Sans MS"/>
                          <a:cs typeface="Comic Sans MS"/>
                        </a:rPr>
                        <a:t> </a:t>
                      </a:r>
                      <a:r>
                        <a:rPr sz="2400" spc="10" dirty="0">
                          <a:solidFill>
                            <a:srgbClr val="FFFFFF"/>
                          </a:solidFill>
                          <a:latin typeface="Comic Sans MS"/>
                          <a:cs typeface="Comic Sans MS"/>
                        </a:rPr>
                        <a:t>told </a:t>
                      </a:r>
                      <a:r>
                        <a:rPr sz="2400" spc="15" dirty="0">
                          <a:solidFill>
                            <a:srgbClr val="FFFFFF"/>
                          </a:solidFill>
                          <a:latin typeface="Comic Sans MS"/>
                          <a:cs typeface="Comic Sans MS"/>
                        </a:rPr>
                        <a:t>three </a:t>
                      </a:r>
                      <a:r>
                        <a:rPr sz="2400" spc="10" dirty="0">
                          <a:solidFill>
                            <a:srgbClr val="FFFFFF"/>
                          </a:solidFill>
                          <a:latin typeface="Comic Sans MS"/>
                          <a:cs typeface="Comic Sans MS"/>
                        </a:rPr>
                        <a:t>stories </a:t>
                      </a:r>
                      <a:r>
                        <a:rPr sz="2400" spc="15" dirty="0">
                          <a:solidFill>
                            <a:srgbClr val="FFFFFF"/>
                          </a:solidFill>
                          <a:latin typeface="Comic Sans MS"/>
                          <a:cs typeface="Comic Sans MS"/>
                        </a:rPr>
                        <a:t>about </a:t>
                      </a:r>
                      <a:r>
                        <a:rPr sz="2400" spc="10" dirty="0">
                          <a:solidFill>
                            <a:srgbClr val="FFFFFF"/>
                          </a:solidFill>
                          <a:latin typeface="Comic Sans MS"/>
                          <a:cs typeface="Comic Sans MS"/>
                        </a:rPr>
                        <a:t>things being lost </a:t>
                      </a:r>
                      <a:r>
                        <a:rPr sz="2400" spc="15" dirty="0">
                          <a:solidFill>
                            <a:srgbClr val="FFFFFF"/>
                          </a:solidFill>
                          <a:latin typeface="Comic Sans MS"/>
                          <a:cs typeface="Comic Sans MS"/>
                        </a:rPr>
                        <a:t>and </a:t>
                      </a:r>
                      <a:r>
                        <a:rPr sz="2400" spc="10" dirty="0">
                          <a:solidFill>
                            <a:srgbClr val="FFFFFF"/>
                          </a:solidFill>
                          <a:latin typeface="Comic Sans MS"/>
                          <a:cs typeface="Comic Sans MS"/>
                        </a:rPr>
                        <a:t>found. </a:t>
                      </a:r>
                      <a:endParaRPr lang="en-GB" sz="2400" spc="10" dirty="0">
                        <a:solidFill>
                          <a:srgbClr val="FFFFFF"/>
                        </a:solidFill>
                        <a:latin typeface="Comic Sans MS"/>
                        <a:cs typeface="Comic Sans MS"/>
                      </a:endParaRPr>
                    </a:p>
                    <a:p>
                      <a:pPr marL="41275" marR="39370">
                        <a:lnSpc>
                          <a:spcPct val="100000"/>
                        </a:lnSpc>
                        <a:spcBef>
                          <a:spcPts val="50"/>
                        </a:spcBef>
                      </a:pPr>
                      <a:r>
                        <a:rPr sz="2400" spc="15" dirty="0">
                          <a:solidFill>
                            <a:srgbClr val="FFFFFF"/>
                          </a:solidFill>
                          <a:latin typeface="Comic Sans MS"/>
                          <a:cs typeface="Comic Sans MS"/>
                        </a:rPr>
                        <a:t>The </a:t>
                      </a:r>
                      <a:r>
                        <a:rPr sz="2400" spc="10" dirty="0">
                          <a:solidFill>
                            <a:srgbClr val="FFFFFF"/>
                          </a:solidFill>
                          <a:latin typeface="Comic Sans MS"/>
                          <a:cs typeface="Comic Sans MS"/>
                        </a:rPr>
                        <a:t>first </a:t>
                      </a:r>
                      <a:r>
                        <a:rPr sz="2400" spc="15" dirty="0">
                          <a:solidFill>
                            <a:srgbClr val="FFFFFF"/>
                          </a:solidFill>
                          <a:latin typeface="Comic Sans MS"/>
                          <a:cs typeface="Comic Sans MS"/>
                        </a:rPr>
                        <a:t>was about a  shepherd who </a:t>
                      </a:r>
                      <a:r>
                        <a:rPr sz="2400" spc="10" dirty="0">
                          <a:solidFill>
                            <a:srgbClr val="FFFFFF"/>
                          </a:solidFill>
                          <a:latin typeface="Comic Sans MS"/>
                          <a:cs typeface="Comic Sans MS"/>
                        </a:rPr>
                        <a:t>lost </a:t>
                      </a:r>
                      <a:r>
                        <a:rPr sz="2400" spc="15" dirty="0">
                          <a:solidFill>
                            <a:srgbClr val="FFFFFF"/>
                          </a:solidFill>
                          <a:latin typeface="Comic Sans MS"/>
                          <a:cs typeface="Comic Sans MS"/>
                        </a:rPr>
                        <a:t>a sheep and went to some </a:t>
                      </a:r>
                      <a:r>
                        <a:rPr sz="2400" spc="10" dirty="0">
                          <a:solidFill>
                            <a:srgbClr val="FFFFFF"/>
                          </a:solidFill>
                          <a:latin typeface="Comic Sans MS"/>
                          <a:cs typeface="Comic Sans MS"/>
                        </a:rPr>
                        <a:t>trouble </a:t>
                      </a:r>
                      <a:r>
                        <a:rPr sz="2400" spc="15" dirty="0">
                          <a:solidFill>
                            <a:srgbClr val="FFFFFF"/>
                          </a:solidFill>
                          <a:latin typeface="Comic Sans MS"/>
                          <a:cs typeface="Comic Sans MS"/>
                        </a:rPr>
                        <a:t>to </a:t>
                      </a:r>
                      <a:r>
                        <a:rPr sz="2400" spc="10" dirty="0">
                          <a:solidFill>
                            <a:srgbClr val="FFFFFF"/>
                          </a:solidFill>
                          <a:latin typeface="Comic Sans MS"/>
                          <a:cs typeface="Comic Sans MS"/>
                        </a:rPr>
                        <a:t>find </a:t>
                      </a:r>
                      <a:r>
                        <a:rPr sz="2400" spc="5" dirty="0">
                          <a:solidFill>
                            <a:srgbClr val="FFFFFF"/>
                          </a:solidFill>
                          <a:latin typeface="Comic Sans MS"/>
                          <a:cs typeface="Comic Sans MS"/>
                        </a:rPr>
                        <a:t>it. </a:t>
                      </a:r>
                      <a:endParaRPr lang="en-GB" sz="2400" spc="5" dirty="0">
                        <a:solidFill>
                          <a:srgbClr val="FFFFFF"/>
                        </a:solidFill>
                        <a:latin typeface="Comic Sans MS"/>
                        <a:cs typeface="Comic Sans MS"/>
                      </a:endParaRPr>
                    </a:p>
                    <a:p>
                      <a:pPr marL="41275" marR="39370">
                        <a:lnSpc>
                          <a:spcPct val="100000"/>
                        </a:lnSpc>
                        <a:spcBef>
                          <a:spcPts val="50"/>
                        </a:spcBef>
                      </a:pPr>
                      <a:r>
                        <a:rPr sz="2400" spc="15" dirty="0">
                          <a:solidFill>
                            <a:srgbClr val="FFFFFF"/>
                          </a:solidFill>
                          <a:latin typeface="Comic Sans MS"/>
                          <a:cs typeface="Comic Sans MS"/>
                        </a:rPr>
                        <a:t>The second</a:t>
                      </a:r>
                      <a:r>
                        <a:rPr sz="2400" spc="25" dirty="0">
                          <a:solidFill>
                            <a:srgbClr val="FFFFFF"/>
                          </a:solidFill>
                          <a:latin typeface="Comic Sans MS"/>
                          <a:cs typeface="Comic Sans MS"/>
                        </a:rPr>
                        <a:t> </a:t>
                      </a:r>
                      <a:r>
                        <a:rPr sz="2400" spc="15" dirty="0">
                          <a:solidFill>
                            <a:srgbClr val="FFFFFF"/>
                          </a:solidFill>
                          <a:latin typeface="Comic Sans MS"/>
                          <a:cs typeface="Comic Sans MS"/>
                        </a:rPr>
                        <a:t>was</a:t>
                      </a:r>
                      <a:r>
                        <a:rPr lang="en-GB" sz="2400" spc="0" dirty="0">
                          <a:solidFill>
                            <a:schemeClr val="tx1"/>
                          </a:solidFill>
                          <a:latin typeface="Comic Sans MS"/>
                          <a:cs typeface="Comic Sans MS"/>
                        </a:rPr>
                        <a:t> </a:t>
                      </a:r>
                      <a:r>
                        <a:rPr sz="2400" spc="15" dirty="0">
                          <a:solidFill>
                            <a:srgbClr val="FFFFFF"/>
                          </a:solidFill>
                          <a:latin typeface="Comic Sans MS"/>
                          <a:cs typeface="Comic Sans MS"/>
                        </a:rPr>
                        <a:t>about a </a:t>
                      </a:r>
                      <a:r>
                        <a:rPr sz="2400" spc="20" dirty="0">
                          <a:solidFill>
                            <a:srgbClr val="FFFFFF"/>
                          </a:solidFill>
                          <a:latin typeface="Comic Sans MS"/>
                          <a:cs typeface="Comic Sans MS"/>
                        </a:rPr>
                        <a:t>woman who </a:t>
                      </a:r>
                      <a:r>
                        <a:rPr sz="2400" spc="10" dirty="0">
                          <a:solidFill>
                            <a:srgbClr val="FFFFFF"/>
                          </a:solidFill>
                          <a:latin typeface="Comic Sans MS"/>
                          <a:cs typeface="Comic Sans MS"/>
                        </a:rPr>
                        <a:t>lost </a:t>
                      </a:r>
                      <a:r>
                        <a:rPr sz="2400" spc="15" dirty="0">
                          <a:solidFill>
                            <a:srgbClr val="FFFFFF"/>
                          </a:solidFill>
                          <a:latin typeface="Comic Sans MS"/>
                          <a:cs typeface="Comic Sans MS"/>
                        </a:rPr>
                        <a:t>a </a:t>
                      </a:r>
                      <a:r>
                        <a:rPr sz="2400" spc="10" dirty="0">
                          <a:solidFill>
                            <a:srgbClr val="FFFFFF"/>
                          </a:solidFill>
                          <a:latin typeface="Comic Sans MS"/>
                          <a:cs typeface="Comic Sans MS"/>
                        </a:rPr>
                        <a:t>coin </a:t>
                      </a:r>
                      <a:r>
                        <a:rPr sz="2400" spc="15" dirty="0">
                          <a:solidFill>
                            <a:srgbClr val="FFFFFF"/>
                          </a:solidFill>
                          <a:latin typeface="Comic Sans MS"/>
                          <a:cs typeface="Comic Sans MS"/>
                        </a:rPr>
                        <a:t>which </a:t>
                      </a:r>
                      <a:r>
                        <a:rPr sz="2400" spc="20" dirty="0">
                          <a:solidFill>
                            <a:srgbClr val="FFFFFF"/>
                          </a:solidFill>
                          <a:latin typeface="Comic Sans MS"/>
                          <a:cs typeface="Comic Sans MS"/>
                        </a:rPr>
                        <a:t>was </a:t>
                      </a:r>
                      <a:r>
                        <a:rPr sz="2400" spc="10" dirty="0">
                          <a:solidFill>
                            <a:srgbClr val="FFFFFF"/>
                          </a:solidFill>
                          <a:latin typeface="Comic Sans MS"/>
                          <a:cs typeface="Comic Sans MS"/>
                        </a:rPr>
                        <a:t>likely </a:t>
                      </a:r>
                      <a:r>
                        <a:rPr sz="2400" spc="15" dirty="0">
                          <a:solidFill>
                            <a:srgbClr val="FFFFFF"/>
                          </a:solidFill>
                          <a:latin typeface="Comic Sans MS"/>
                          <a:cs typeface="Comic Sans MS"/>
                        </a:rPr>
                        <a:t>part of a necklace and </a:t>
                      </a:r>
                      <a:r>
                        <a:rPr sz="2400" spc="10" dirty="0">
                          <a:solidFill>
                            <a:srgbClr val="FFFFFF"/>
                          </a:solidFill>
                          <a:latin typeface="Comic Sans MS"/>
                          <a:cs typeface="Comic Sans MS"/>
                        </a:rPr>
                        <a:t>very  valuable </a:t>
                      </a:r>
                      <a:r>
                        <a:rPr sz="2400" spc="15" dirty="0">
                          <a:solidFill>
                            <a:srgbClr val="FFFFFF"/>
                          </a:solidFill>
                          <a:latin typeface="Comic Sans MS"/>
                          <a:cs typeface="Comic Sans MS"/>
                        </a:rPr>
                        <a:t>to </a:t>
                      </a:r>
                      <a:r>
                        <a:rPr sz="2400" spc="10" dirty="0">
                          <a:solidFill>
                            <a:srgbClr val="FFFFFF"/>
                          </a:solidFill>
                          <a:latin typeface="Comic Sans MS"/>
                          <a:cs typeface="Comic Sans MS"/>
                        </a:rPr>
                        <a:t>her. </a:t>
                      </a:r>
                      <a:r>
                        <a:rPr sz="2400" spc="15" dirty="0">
                          <a:solidFill>
                            <a:srgbClr val="FFFFFF"/>
                          </a:solidFill>
                          <a:latin typeface="Comic Sans MS"/>
                          <a:cs typeface="Comic Sans MS"/>
                        </a:rPr>
                        <a:t>She cleaned the house top to bottom </a:t>
                      </a:r>
                      <a:r>
                        <a:rPr sz="2400" spc="10" dirty="0">
                          <a:solidFill>
                            <a:srgbClr val="FFFFFF"/>
                          </a:solidFill>
                          <a:latin typeface="Comic Sans MS"/>
                          <a:cs typeface="Comic Sans MS"/>
                        </a:rPr>
                        <a:t>until </a:t>
                      </a:r>
                      <a:r>
                        <a:rPr sz="2400" spc="15" dirty="0">
                          <a:solidFill>
                            <a:srgbClr val="FFFFFF"/>
                          </a:solidFill>
                          <a:latin typeface="Comic Sans MS"/>
                          <a:cs typeface="Comic Sans MS"/>
                        </a:rPr>
                        <a:t>she found </a:t>
                      </a:r>
                      <a:r>
                        <a:rPr sz="2400" spc="5" dirty="0">
                          <a:solidFill>
                            <a:srgbClr val="FFFFFF"/>
                          </a:solidFill>
                          <a:latin typeface="Comic Sans MS"/>
                          <a:cs typeface="Comic Sans MS"/>
                        </a:rPr>
                        <a:t>it. </a:t>
                      </a:r>
                      <a:endParaRPr lang="en-GB" sz="2400" spc="5" dirty="0">
                        <a:solidFill>
                          <a:srgbClr val="FFFFFF"/>
                        </a:solidFill>
                        <a:latin typeface="Comic Sans MS"/>
                        <a:cs typeface="Comic Sans MS"/>
                      </a:endParaRPr>
                    </a:p>
                    <a:p>
                      <a:pPr marL="41275" marR="39370">
                        <a:lnSpc>
                          <a:spcPct val="100000"/>
                        </a:lnSpc>
                        <a:spcBef>
                          <a:spcPts val="50"/>
                        </a:spcBef>
                      </a:pPr>
                      <a:r>
                        <a:rPr sz="2400" spc="15" dirty="0">
                          <a:solidFill>
                            <a:srgbClr val="FFFFFF"/>
                          </a:solidFill>
                          <a:latin typeface="Comic Sans MS"/>
                          <a:cs typeface="Comic Sans MS"/>
                        </a:rPr>
                        <a:t>The </a:t>
                      </a:r>
                      <a:r>
                        <a:rPr sz="2400" spc="10" dirty="0">
                          <a:solidFill>
                            <a:srgbClr val="FFFFFF"/>
                          </a:solidFill>
                          <a:latin typeface="Comic Sans MS"/>
                          <a:cs typeface="Comic Sans MS"/>
                        </a:rPr>
                        <a:t>third  story </a:t>
                      </a:r>
                      <a:r>
                        <a:rPr sz="2400" spc="15" dirty="0">
                          <a:solidFill>
                            <a:srgbClr val="FFFFFF"/>
                          </a:solidFill>
                          <a:latin typeface="Comic Sans MS"/>
                          <a:cs typeface="Comic Sans MS"/>
                        </a:rPr>
                        <a:t>was about a </a:t>
                      </a:r>
                      <a:r>
                        <a:rPr sz="2400" spc="10" dirty="0">
                          <a:solidFill>
                            <a:srgbClr val="FFFFFF"/>
                          </a:solidFill>
                          <a:latin typeface="Comic Sans MS"/>
                          <a:cs typeface="Comic Sans MS"/>
                        </a:rPr>
                        <a:t>lost </a:t>
                      </a:r>
                      <a:r>
                        <a:rPr sz="2400" spc="15" dirty="0">
                          <a:solidFill>
                            <a:srgbClr val="FFFFFF"/>
                          </a:solidFill>
                          <a:latin typeface="Comic Sans MS"/>
                          <a:cs typeface="Comic Sans MS"/>
                        </a:rPr>
                        <a:t>boy who </a:t>
                      </a:r>
                      <a:r>
                        <a:rPr sz="2400" spc="10" dirty="0">
                          <a:solidFill>
                            <a:srgbClr val="FFFFFF"/>
                          </a:solidFill>
                          <a:latin typeface="Comic Sans MS"/>
                          <a:cs typeface="Comic Sans MS"/>
                        </a:rPr>
                        <a:t>left his </a:t>
                      </a:r>
                      <a:r>
                        <a:rPr sz="2400" spc="15" dirty="0">
                          <a:solidFill>
                            <a:srgbClr val="FFFFFF"/>
                          </a:solidFill>
                          <a:latin typeface="Comic Sans MS"/>
                          <a:cs typeface="Comic Sans MS"/>
                        </a:rPr>
                        <a:t>father and went away from him and </a:t>
                      </a:r>
                      <a:r>
                        <a:rPr sz="2400" spc="10" dirty="0">
                          <a:solidFill>
                            <a:srgbClr val="FFFFFF"/>
                          </a:solidFill>
                          <a:latin typeface="Comic Sans MS"/>
                          <a:cs typeface="Comic Sans MS"/>
                        </a:rPr>
                        <a:t>did  </a:t>
                      </a:r>
                      <a:r>
                        <a:rPr sz="2400" spc="15" dirty="0">
                          <a:solidFill>
                            <a:srgbClr val="FFFFFF"/>
                          </a:solidFill>
                          <a:latin typeface="Comic Sans MS"/>
                          <a:cs typeface="Comic Sans MS"/>
                        </a:rPr>
                        <a:t>bad </a:t>
                      </a:r>
                      <a:r>
                        <a:rPr sz="2400" spc="10" dirty="0">
                          <a:solidFill>
                            <a:srgbClr val="FFFFFF"/>
                          </a:solidFill>
                          <a:latin typeface="Comic Sans MS"/>
                          <a:cs typeface="Comic Sans MS"/>
                        </a:rPr>
                        <a:t>things. </a:t>
                      </a:r>
                      <a:r>
                        <a:rPr sz="2400" spc="20" dirty="0">
                          <a:solidFill>
                            <a:srgbClr val="FFFFFF"/>
                          </a:solidFill>
                          <a:latin typeface="Comic Sans MS"/>
                          <a:cs typeface="Comic Sans MS"/>
                        </a:rPr>
                        <a:t>When </a:t>
                      </a:r>
                      <a:r>
                        <a:rPr sz="2400" spc="15" dirty="0">
                          <a:solidFill>
                            <a:srgbClr val="FFFFFF"/>
                          </a:solidFill>
                          <a:latin typeface="Comic Sans MS"/>
                          <a:cs typeface="Comic Sans MS"/>
                        </a:rPr>
                        <a:t>he </a:t>
                      </a:r>
                      <a:r>
                        <a:rPr sz="2400" spc="10" dirty="0">
                          <a:solidFill>
                            <a:srgbClr val="FFFFFF"/>
                          </a:solidFill>
                          <a:latin typeface="Comic Sans MS"/>
                          <a:cs typeface="Comic Sans MS"/>
                        </a:rPr>
                        <a:t>eventually realized </a:t>
                      </a:r>
                      <a:r>
                        <a:rPr sz="2400" spc="15" dirty="0">
                          <a:solidFill>
                            <a:srgbClr val="FFFFFF"/>
                          </a:solidFill>
                          <a:latin typeface="Comic Sans MS"/>
                          <a:cs typeface="Comic Sans MS"/>
                        </a:rPr>
                        <a:t>about the bad </a:t>
                      </a:r>
                      <a:r>
                        <a:rPr sz="2400" spc="10" dirty="0">
                          <a:solidFill>
                            <a:srgbClr val="FFFFFF"/>
                          </a:solidFill>
                          <a:latin typeface="Comic Sans MS"/>
                          <a:cs typeface="Comic Sans MS"/>
                        </a:rPr>
                        <a:t>decisions </a:t>
                      </a:r>
                      <a:r>
                        <a:rPr sz="2400" spc="15" dirty="0">
                          <a:solidFill>
                            <a:srgbClr val="FFFFFF"/>
                          </a:solidFill>
                          <a:latin typeface="Comic Sans MS"/>
                          <a:cs typeface="Comic Sans MS"/>
                        </a:rPr>
                        <a:t>he had made, he  returned back to </a:t>
                      </a:r>
                      <a:r>
                        <a:rPr sz="2400" spc="10" dirty="0">
                          <a:solidFill>
                            <a:srgbClr val="FFFFFF"/>
                          </a:solidFill>
                          <a:latin typeface="Comic Sans MS"/>
                          <a:cs typeface="Comic Sans MS"/>
                        </a:rPr>
                        <a:t>his father. </a:t>
                      </a:r>
                      <a:r>
                        <a:rPr sz="2400" spc="15" dirty="0">
                          <a:solidFill>
                            <a:srgbClr val="FFFFFF"/>
                          </a:solidFill>
                          <a:latin typeface="Comic Sans MS"/>
                          <a:cs typeface="Comic Sans MS"/>
                        </a:rPr>
                        <a:t>His father </a:t>
                      </a:r>
                      <a:r>
                        <a:rPr sz="2400" spc="10" dirty="0">
                          <a:solidFill>
                            <a:srgbClr val="FFFFFF"/>
                          </a:solidFill>
                          <a:latin typeface="Comic Sans MS"/>
                          <a:cs typeface="Comic Sans MS"/>
                        </a:rPr>
                        <a:t>loved </a:t>
                      </a:r>
                      <a:r>
                        <a:rPr sz="2400" spc="15" dirty="0">
                          <a:solidFill>
                            <a:srgbClr val="FFFFFF"/>
                          </a:solidFill>
                          <a:latin typeface="Comic Sans MS"/>
                          <a:cs typeface="Comic Sans MS"/>
                        </a:rPr>
                        <a:t>him </a:t>
                      </a:r>
                      <a:r>
                        <a:rPr sz="2400" spc="10" dirty="0">
                          <a:solidFill>
                            <a:srgbClr val="FFFFFF"/>
                          </a:solidFill>
                          <a:latin typeface="Comic Sans MS"/>
                          <a:cs typeface="Comic Sans MS"/>
                        </a:rPr>
                        <a:t>so </a:t>
                      </a:r>
                      <a:r>
                        <a:rPr sz="2400" spc="20" dirty="0">
                          <a:solidFill>
                            <a:srgbClr val="FFFFFF"/>
                          </a:solidFill>
                          <a:latin typeface="Comic Sans MS"/>
                          <a:cs typeface="Comic Sans MS"/>
                        </a:rPr>
                        <a:t>much </a:t>
                      </a:r>
                      <a:r>
                        <a:rPr sz="2400" spc="15" dirty="0">
                          <a:solidFill>
                            <a:srgbClr val="FFFFFF"/>
                          </a:solidFill>
                          <a:latin typeface="Comic Sans MS"/>
                          <a:cs typeface="Comic Sans MS"/>
                        </a:rPr>
                        <a:t>he was </a:t>
                      </a:r>
                      <a:r>
                        <a:rPr sz="2400" spc="10" dirty="0">
                          <a:solidFill>
                            <a:srgbClr val="FFFFFF"/>
                          </a:solidFill>
                          <a:latin typeface="Comic Sans MS"/>
                          <a:cs typeface="Comic Sans MS"/>
                        </a:rPr>
                        <a:t>waiting </a:t>
                      </a:r>
                      <a:r>
                        <a:rPr sz="2400" spc="15" dirty="0">
                          <a:solidFill>
                            <a:srgbClr val="FFFFFF"/>
                          </a:solidFill>
                          <a:latin typeface="Comic Sans MS"/>
                          <a:cs typeface="Comic Sans MS"/>
                        </a:rPr>
                        <a:t>for him  and ran to hug </a:t>
                      </a:r>
                      <a:r>
                        <a:rPr sz="2400" spc="10" dirty="0">
                          <a:solidFill>
                            <a:srgbClr val="FFFFFF"/>
                          </a:solidFill>
                          <a:latin typeface="Comic Sans MS"/>
                          <a:cs typeface="Comic Sans MS"/>
                        </a:rPr>
                        <a:t>him. </a:t>
                      </a:r>
                      <a:endParaRPr lang="en-GB" sz="2400" spc="10" dirty="0">
                        <a:solidFill>
                          <a:srgbClr val="FFFFFF"/>
                        </a:solidFill>
                        <a:latin typeface="Comic Sans MS"/>
                        <a:cs typeface="Comic Sans MS"/>
                      </a:endParaRPr>
                    </a:p>
                    <a:p>
                      <a:pPr marL="41275" marR="39370">
                        <a:lnSpc>
                          <a:spcPct val="100000"/>
                        </a:lnSpc>
                        <a:spcBef>
                          <a:spcPts val="50"/>
                        </a:spcBef>
                      </a:pPr>
                      <a:r>
                        <a:rPr sz="2400" spc="15" dirty="0">
                          <a:solidFill>
                            <a:srgbClr val="FFFFFF"/>
                          </a:solidFill>
                          <a:latin typeface="Comic Sans MS"/>
                          <a:cs typeface="Comic Sans MS"/>
                        </a:rPr>
                        <a:t>These </a:t>
                      </a:r>
                      <a:r>
                        <a:rPr sz="2400" spc="10" dirty="0">
                          <a:solidFill>
                            <a:srgbClr val="FFFFFF"/>
                          </a:solidFill>
                          <a:latin typeface="Comic Sans MS"/>
                          <a:cs typeface="Comic Sans MS"/>
                        </a:rPr>
                        <a:t>stories </a:t>
                      </a:r>
                      <a:r>
                        <a:rPr sz="2400" spc="15" dirty="0">
                          <a:solidFill>
                            <a:srgbClr val="FFFFFF"/>
                          </a:solidFill>
                          <a:latin typeface="Comic Sans MS"/>
                          <a:cs typeface="Comic Sans MS"/>
                        </a:rPr>
                        <a:t>teach us that </a:t>
                      </a:r>
                      <a:r>
                        <a:rPr sz="2400" spc="20" dirty="0">
                          <a:solidFill>
                            <a:srgbClr val="FFFFFF"/>
                          </a:solidFill>
                          <a:latin typeface="Comic Sans MS"/>
                          <a:cs typeface="Comic Sans MS"/>
                        </a:rPr>
                        <a:t>we </a:t>
                      </a:r>
                      <a:r>
                        <a:rPr sz="2400" spc="10" dirty="0">
                          <a:solidFill>
                            <a:srgbClr val="FFFFFF"/>
                          </a:solidFill>
                          <a:latin typeface="Comic Sans MS"/>
                          <a:cs typeface="Comic Sans MS"/>
                        </a:rPr>
                        <a:t>belong </a:t>
                      </a:r>
                      <a:r>
                        <a:rPr sz="2400" spc="15" dirty="0">
                          <a:solidFill>
                            <a:srgbClr val="FFFFFF"/>
                          </a:solidFill>
                          <a:latin typeface="Comic Sans MS"/>
                          <a:cs typeface="Comic Sans MS"/>
                        </a:rPr>
                        <a:t>to </a:t>
                      </a:r>
                      <a:r>
                        <a:rPr sz="2400" spc="20" dirty="0">
                          <a:solidFill>
                            <a:srgbClr val="FFFFFF"/>
                          </a:solidFill>
                          <a:latin typeface="Comic Sans MS"/>
                          <a:cs typeface="Comic Sans MS"/>
                        </a:rPr>
                        <a:t>God </a:t>
                      </a:r>
                      <a:r>
                        <a:rPr sz="2400" spc="15" dirty="0">
                          <a:solidFill>
                            <a:srgbClr val="FFFFFF"/>
                          </a:solidFill>
                          <a:latin typeface="Comic Sans MS"/>
                          <a:cs typeface="Comic Sans MS"/>
                        </a:rPr>
                        <a:t>and </a:t>
                      </a:r>
                      <a:r>
                        <a:rPr sz="2400" spc="20" dirty="0">
                          <a:solidFill>
                            <a:srgbClr val="FFFFFF"/>
                          </a:solidFill>
                          <a:latin typeface="Comic Sans MS"/>
                          <a:cs typeface="Comic Sans MS"/>
                        </a:rPr>
                        <a:t>He </a:t>
                      </a:r>
                      <a:r>
                        <a:rPr sz="2400" spc="15" dirty="0">
                          <a:solidFill>
                            <a:srgbClr val="FFFFFF"/>
                          </a:solidFill>
                          <a:latin typeface="Comic Sans MS"/>
                          <a:cs typeface="Comic Sans MS"/>
                        </a:rPr>
                        <a:t>deeply </a:t>
                      </a:r>
                      <a:r>
                        <a:rPr sz="2400" spc="10" dirty="0">
                          <a:solidFill>
                            <a:srgbClr val="FFFFFF"/>
                          </a:solidFill>
                          <a:latin typeface="Comic Sans MS"/>
                          <a:cs typeface="Comic Sans MS"/>
                        </a:rPr>
                        <a:t>loves us. </a:t>
                      </a:r>
                      <a:r>
                        <a:rPr sz="2400" spc="20" dirty="0">
                          <a:solidFill>
                            <a:srgbClr val="FFFFFF"/>
                          </a:solidFill>
                          <a:latin typeface="Comic Sans MS"/>
                          <a:cs typeface="Comic Sans MS"/>
                        </a:rPr>
                        <a:t>He </a:t>
                      </a:r>
                      <a:r>
                        <a:rPr sz="2400" spc="10" dirty="0">
                          <a:solidFill>
                            <a:srgbClr val="FFFFFF"/>
                          </a:solidFill>
                          <a:latin typeface="Comic Sans MS"/>
                          <a:cs typeface="Comic Sans MS"/>
                        </a:rPr>
                        <a:t>will </a:t>
                      </a:r>
                      <a:r>
                        <a:rPr sz="2400" spc="20" dirty="0">
                          <a:solidFill>
                            <a:srgbClr val="FFFFFF"/>
                          </a:solidFill>
                          <a:latin typeface="Comic Sans MS"/>
                          <a:cs typeface="Comic Sans MS"/>
                        </a:rPr>
                        <a:t>do </a:t>
                      </a:r>
                      <a:r>
                        <a:rPr sz="2400" spc="10" dirty="0">
                          <a:solidFill>
                            <a:srgbClr val="FFFFFF"/>
                          </a:solidFill>
                          <a:latin typeface="Comic Sans MS"/>
                          <a:cs typeface="Comic Sans MS"/>
                        </a:rPr>
                        <a:t>everything </a:t>
                      </a:r>
                      <a:r>
                        <a:rPr sz="2400" spc="15" dirty="0">
                          <a:solidFill>
                            <a:srgbClr val="FFFFFF"/>
                          </a:solidFill>
                          <a:latin typeface="Comic Sans MS"/>
                          <a:cs typeface="Comic Sans MS"/>
                        </a:rPr>
                        <a:t>to draw us back to</a:t>
                      </a:r>
                      <a:r>
                        <a:rPr sz="2400" spc="-40" dirty="0">
                          <a:solidFill>
                            <a:srgbClr val="FFFFFF"/>
                          </a:solidFill>
                          <a:latin typeface="Comic Sans MS"/>
                          <a:cs typeface="Comic Sans MS"/>
                        </a:rPr>
                        <a:t> </a:t>
                      </a:r>
                      <a:r>
                        <a:rPr sz="2400" spc="10" dirty="0">
                          <a:solidFill>
                            <a:srgbClr val="FFFFFF"/>
                          </a:solidFill>
                          <a:latin typeface="Comic Sans MS"/>
                          <a:cs typeface="Comic Sans MS"/>
                        </a:rPr>
                        <a:t>him.</a:t>
                      </a:r>
                      <a:r>
                        <a:rPr lang="en-GB" sz="2400" spc="10" dirty="0">
                          <a:solidFill>
                            <a:srgbClr val="FFFFFF"/>
                          </a:solidFill>
                          <a:latin typeface="Comic Sans MS"/>
                          <a:cs typeface="Comic Sans MS"/>
                        </a:rPr>
                        <a:t> He also wants us to help him restore others </a:t>
                      </a:r>
                      <a:endParaRPr sz="2400" dirty="0">
                        <a:latin typeface="Comic Sans MS"/>
                        <a:cs typeface="Comic Sans MS"/>
                      </a:endParaRPr>
                    </a:p>
                  </a:txBody>
                  <a:tcPr marL="0" marR="0" marT="4699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0000"/>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3984383">
                <a:tc>
                  <a:txBody>
                    <a:bodyPr/>
                    <a:lstStyle/>
                    <a:p>
                      <a:pPr marL="41275">
                        <a:lnSpc>
                          <a:spcPct val="100000"/>
                        </a:lnSpc>
                        <a:spcBef>
                          <a:spcPts val="365"/>
                        </a:spcBef>
                      </a:pPr>
                      <a:r>
                        <a:rPr sz="2400" b="1" spc="15" dirty="0">
                          <a:solidFill>
                            <a:srgbClr val="FFFFFF"/>
                          </a:solidFill>
                          <a:latin typeface="Arial"/>
                          <a:cs typeface="Arial"/>
                        </a:rPr>
                        <a:t>Questions for</a:t>
                      </a:r>
                      <a:r>
                        <a:rPr sz="2400" b="1" spc="-15" dirty="0">
                          <a:solidFill>
                            <a:srgbClr val="FFFFFF"/>
                          </a:solidFill>
                          <a:latin typeface="Arial"/>
                          <a:cs typeface="Arial"/>
                        </a:rPr>
                        <a:t> </a:t>
                      </a:r>
                      <a:r>
                        <a:rPr sz="2400" b="1" spc="10" dirty="0">
                          <a:solidFill>
                            <a:srgbClr val="FFFFFF"/>
                          </a:solidFill>
                          <a:latin typeface="Arial"/>
                          <a:cs typeface="Arial"/>
                        </a:rPr>
                        <a:t>adults</a:t>
                      </a:r>
                      <a:endParaRPr sz="2400" dirty="0">
                        <a:latin typeface="Arial"/>
                        <a:cs typeface="Arial"/>
                      </a:endParaRPr>
                    </a:p>
                    <a:p>
                      <a:pPr>
                        <a:lnSpc>
                          <a:spcPct val="100000"/>
                        </a:lnSpc>
                        <a:spcBef>
                          <a:spcPts val="15"/>
                        </a:spcBef>
                      </a:pPr>
                      <a:endParaRPr sz="2400" dirty="0">
                        <a:latin typeface="Times New Roman"/>
                        <a:cs typeface="Times New Roman"/>
                      </a:endParaRPr>
                    </a:p>
                    <a:p>
                      <a:pPr marL="41275" marR="311150">
                        <a:lnSpc>
                          <a:spcPct val="102299"/>
                        </a:lnSpc>
                      </a:pPr>
                      <a:r>
                        <a:rPr sz="2400" spc="20" dirty="0">
                          <a:solidFill>
                            <a:srgbClr val="FFFFFF"/>
                          </a:solidFill>
                          <a:latin typeface="Comic Sans MS"/>
                          <a:cs typeface="Comic Sans MS"/>
                        </a:rPr>
                        <a:t>Of </a:t>
                      </a:r>
                      <a:r>
                        <a:rPr sz="2400" spc="15" dirty="0">
                          <a:solidFill>
                            <a:srgbClr val="FFFFFF"/>
                          </a:solidFill>
                          <a:latin typeface="Comic Sans MS"/>
                          <a:cs typeface="Comic Sans MS"/>
                        </a:rPr>
                        <a:t>the </a:t>
                      </a:r>
                      <a:r>
                        <a:rPr sz="2400" spc="10" dirty="0">
                          <a:solidFill>
                            <a:srgbClr val="FFFFFF"/>
                          </a:solidFill>
                          <a:latin typeface="Comic Sans MS"/>
                          <a:cs typeface="Comic Sans MS"/>
                        </a:rPr>
                        <a:t>children in </a:t>
                      </a:r>
                      <a:r>
                        <a:rPr sz="2400" spc="15" dirty="0">
                          <a:solidFill>
                            <a:srgbClr val="FFFFFF"/>
                          </a:solidFill>
                          <a:latin typeface="Comic Sans MS"/>
                          <a:cs typeface="Comic Sans MS"/>
                        </a:rPr>
                        <a:t>your  care </a:t>
                      </a:r>
                      <a:r>
                        <a:rPr sz="2400" spc="20" dirty="0">
                          <a:solidFill>
                            <a:srgbClr val="FFFFFF"/>
                          </a:solidFill>
                          <a:latin typeface="Comic Sans MS"/>
                          <a:cs typeface="Comic Sans MS"/>
                        </a:rPr>
                        <a:t>who </a:t>
                      </a:r>
                      <a:r>
                        <a:rPr sz="2400" spc="15" dirty="0">
                          <a:solidFill>
                            <a:srgbClr val="FFFFFF"/>
                          </a:solidFill>
                          <a:latin typeface="Comic Sans MS"/>
                          <a:cs typeface="Comic Sans MS"/>
                        </a:rPr>
                        <a:t>are the </a:t>
                      </a:r>
                      <a:r>
                        <a:rPr sz="2400" spc="10" dirty="0">
                          <a:solidFill>
                            <a:srgbClr val="FFFFFF"/>
                          </a:solidFill>
                          <a:latin typeface="Comic Sans MS"/>
                          <a:cs typeface="Comic Sans MS"/>
                        </a:rPr>
                        <a:t>lost  </a:t>
                      </a:r>
                      <a:r>
                        <a:rPr sz="2400" spc="15" dirty="0">
                          <a:solidFill>
                            <a:srgbClr val="FFFFFF"/>
                          </a:solidFill>
                          <a:latin typeface="Comic Sans MS"/>
                          <a:cs typeface="Comic Sans MS"/>
                        </a:rPr>
                        <a:t>ones? </a:t>
                      </a:r>
                      <a:r>
                        <a:rPr sz="2400" spc="20" dirty="0">
                          <a:solidFill>
                            <a:srgbClr val="FFFFFF"/>
                          </a:solidFill>
                          <a:latin typeface="Comic Sans MS"/>
                          <a:cs typeface="Comic Sans MS"/>
                        </a:rPr>
                        <a:t>What </a:t>
                      </a:r>
                      <a:r>
                        <a:rPr sz="2400" spc="15" dirty="0">
                          <a:solidFill>
                            <a:srgbClr val="FFFFFF"/>
                          </a:solidFill>
                          <a:latin typeface="Comic Sans MS"/>
                          <a:cs typeface="Comic Sans MS"/>
                        </a:rPr>
                        <a:t>makes</a:t>
                      </a:r>
                      <a:r>
                        <a:rPr sz="2400" spc="-70" dirty="0">
                          <a:solidFill>
                            <a:srgbClr val="FFFFFF"/>
                          </a:solidFill>
                          <a:latin typeface="Comic Sans MS"/>
                          <a:cs typeface="Comic Sans MS"/>
                        </a:rPr>
                        <a:t> </a:t>
                      </a:r>
                      <a:r>
                        <a:rPr sz="2400" spc="15" dirty="0">
                          <a:solidFill>
                            <a:srgbClr val="FFFFFF"/>
                          </a:solidFill>
                          <a:latin typeface="Comic Sans MS"/>
                          <a:cs typeface="Comic Sans MS"/>
                        </a:rPr>
                        <a:t>them </a:t>
                      </a:r>
                      <a:r>
                        <a:rPr sz="2400" spc="10" dirty="0">
                          <a:solidFill>
                            <a:srgbClr val="FFFFFF"/>
                          </a:solidFill>
                          <a:latin typeface="Comic Sans MS"/>
                          <a:cs typeface="Comic Sans MS"/>
                        </a:rPr>
                        <a:t>lost? </a:t>
                      </a:r>
                      <a:r>
                        <a:rPr sz="2400" spc="20" dirty="0">
                          <a:solidFill>
                            <a:srgbClr val="FFFFFF"/>
                          </a:solidFill>
                          <a:latin typeface="Comic Sans MS"/>
                          <a:cs typeface="Comic Sans MS"/>
                        </a:rPr>
                        <a:t>How </a:t>
                      </a:r>
                      <a:r>
                        <a:rPr sz="2400" spc="15" dirty="0">
                          <a:solidFill>
                            <a:srgbClr val="FFFFFF"/>
                          </a:solidFill>
                          <a:latin typeface="Comic Sans MS"/>
                          <a:cs typeface="Comic Sans MS"/>
                        </a:rPr>
                        <a:t>can you </a:t>
                      </a:r>
                      <a:r>
                        <a:rPr sz="2400" spc="10" dirty="0">
                          <a:solidFill>
                            <a:srgbClr val="FFFFFF"/>
                          </a:solidFill>
                          <a:latin typeface="Comic Sans MS"/>
                          <a:cs typeface="Comic Sans MS"/>
                        </a:rPr>
                        <a:t>help  </a:t>
                      </a:r>
                      <a:r>
                        <a:rPr sz="2400" spc="15" dirty="0">
                          <a:solidFill>
                            <a:srgbClr val="FFFFFF"/>
                          </a:solidFill>
                          <a:latin typeface="Comic Sans MS"/>
                          <a:cs typeface="Comic Sans MS"/>
                        </a:rPr>
                        <a:t>them to enter back </a:t>
                      </a:r>
                      <a:r>
                        <a:rPr sz="2400" spc="10" dirty="0">
                          <a:solidFill>
                            <a:srgbClr val="FFFFFF"/>
                          </a:solidFill>
                          <a:latin typeface="Comic Sans MS"/>
                          <a:cs typeface="Comic Sans MS"/>
                        </a:rPr>
                        <a:t>into  </a:t>
                      </a:r>
                      <a:r>
                        <a:rPr sz="2400" spc="15" dirty="0">
                          <a:solidFill>
                            <a:srgbClr val="FFFFFF"/>
                          </a:solidFill>
                          <a:latin typeface="Comic Sans MS"/>
                          <a:cs typeface="Comic Sans MS"/>
                        </a:rPr>
                        <a:t>the</a:t>
                      </a:r>
                      <a:r>
                        <a:rPr sz="2400" dirty="0">
                          <a:solidFill>
                            <a:srgbClr val="FFFFFF"/>
                          </a:solidFill>
                          <a:latin typeface="Comic Sans MS"/>
                          <a:cs typeface="Comic Sans MS"/>
                        </a:rPr>
                        <a:t> </a:t>
                      </a:r>
                      <a:r>
                        <a:rPr sz="2400" spc="15" dirty="0">
                          <a:solidFill>
                            <a:srgbClr val="FFFFFF"/>
                          </a:solidFill>
                          <a:latin typeface="Comic Sans MS"/>
                          <a:cs typeface="Comic Sans MS"/>
                        </a:rPr>
                        <a:t>community?</a:t>
                      </a:r>
                      <a:endParaRPr sz="2400" dirty="0">
                        <a:latin typeface="Comic Sans MS"/>
                        <a:cs typeface="Comic Sans MS"/>
                      </a:endParaRPr>
                    </a:p>
                  </a:txBody>
                  <a:tcPr marL="0" marR="0" marT="463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0000"/>
                    </a:solidFill>
                  </a:tcPr>
                </a:tc>
                <a:tc>
                  <a:txBody>
                    <a:bodyPr/>
                    <a:lstStyle/>
                    <a:p>
                      <a:pPr marL="41275">
                        <a:lnSpc>
                          <a:spcPct val="100000"/>
                        </a:lnSpc>
                        <a:spcBef>
                          <a:spcPts val="365"/>
                        </a:spcBef>
                      </a:pPr>
                      <a:r>
                        <a:rPr sz="2400" b="1" spc="10" dirty="0">
                          <a:solidFill>
                            <a:srgbClr val="FFFFFF"/>
                          </a:solidFill>
                          <a:latin typeface="Arial"/>
                          <a:cs typeface="Arial"/>
                        </a:rPr>
                        <a:t>Scripture </a:t>
                      </a:r>
                      <a:r>
                        <a:rPr sz="2400" b="1" spc="15" dirty="0">
                          <a:solidFill>
                            <a:srgbClr val="FFFFFF"/>
                          </a:solidFill>
                          <a:latin typeface="Arial"/>
                          <a:cs typeface="Arial"/>
                        </a:rPr>
                        <a:t>to</a:t>
                      </a:r>
                      <a:r>
                        <a:rPr sz="2400" b="1" spc="-10" dirty="0">
                          <a:solidFill>
                            <a:srgbClr val="FFFFFF"/>
                          </a:solidFill>
                          <a:latin typeface="Arial"/>
                          <a:cs typeface="Arial"/>
                        </a:rPr>
                        <a:t> </a:t>
                      </a:r>
                      <a:r>
                        <a:rPr sz="2400" b="1" spc="10" dirty="0">
                          <a:solidFill>
                            <a:srgbClr val="FFFFFF"/>
                          </a:solidFill>
                          <a:latin typeface="Arial"/>
                          <a:cs typeface="Arial"/>
                        </a:rPr>
                        <a:t>read</a:t>
                      </a:r>
                      <a:endParaRPr sz="2400" dirty="0">
                        <a:latin typeface="Arial"/>
                        <a:cs typeface="Arial"/>
                      </a:endParaRPr>
                    </a:p>
                    <a:p>
                      <a:pPr>
                        <a:lnSpc>
                          <a:spcPct val="100000"/>
                        </a:lnSpc>
                        <a:spcBef>
                          <a:spcPts val="35"/>
                        </a:spcBef>
                      </a:pPr>
                      <a:endParaRPr sz="2400" dirty="0">
                        <a:latin typeface="Times New Roman"/>
                        <a:cs typeface="Times New Roman"/>
                      </a:endParaRPr>
                    </a:p>
                    <a:p>
                      <a:pPr marL="41275">
                        <a:lnSpc>
                          <a:spcPct val="100000"/>
                        </a:lnSpc>
                      </a:pPr>
                      <a:r>
                        <a:rPr sz="2400" b="1" spc="10" dirty="0">
                          <a:solidFill>
                            <a:srgbClr val="FFFFFF"/>
                          </a:solidFill>
                          <a:latin typeface="Comic Sans MS"/>
                          <a:cs typeface="Comic Sans MS"/>
                        </a:rPr>
                        <a:t>Lost</a:t>
                      </a:r>
                      <a:r>
                        <a:rPr sz="2400" b="1" spc="-190" dirty="0">
                          <a:solidFill>
                            <a:srgbClr val="FFFFFF"/>
                          </a:solidFill>
                          <a:latin typeface="Comic Sans MS"/>
                          <a:cs typeface="Comic Sans MS"/>
                        </a:rPr>
                        <a:t> </a:t>
                      </a:r>
                      <a:r>
                        <a:rPr sz="2400" b="1" spc="-25" dirty="0">
                          <a:solidFill>
                            <a:srgbClr val="FFFFFF"/>
                          </a:solidFill>
                          <a:latin typeface="Comic Sans MS"/>
                          <a:cs typeface="Comic Sans MS"/>
                        </a:rPr>
                        <a:t>Sheep:</a:t>
                      </a:r>
                      <a:r>
                        <a:rPr sz="2400" b="1" spc="-195" dirty="0">
                          <a:solidFill>
                            <a:srgbClr val="FFFFFF"/>
                          </a:solidFill>
                          <a:latin typeface="Comic Sans MS"/>
                          <a:cs typeface="Comic Sans MS"/>
                        </a:rPr>
                        <a:t> </a:t>
                      </a:r>
                      <a:r>
                        <a:rPr sz="2400" b="1" spc="10" dirty="0">
                          <a:solidFill>
                            <a:srgbClr val="FFFFFF"/>
                          </a:solidFill>
                          <a:latin typeface="Comic Sans MS"/>
                          <a:cs typeface="Comic Sans MS"/>
                        </a:rPr>
                        <a:t>Luke</a:t>
                      </a:r>
                      <a:r>
                        <a:rPr sz="2400" b="1" spc="-185" dirty="0">
                          <a:solidFill>
                            <a:srgbClr val="FFFFFF"/>
                          </a:solidFill>
                          <a:latin typeface="Comic Sans MS"/>
                          <a:cs typeface="Comic Sans MS"/>
                        </a:rPr>
                        <a:t> </a:t>
                      </a:r>
                      <a:r>
                        <a:rPr sz="2400" b="1" spc="-130" dirty="0">
                          <a:solidFill>
                            <a:srgbClr val="FFFFFF"/>
                          </a:solidFill>
                          <a:latin typeface="Comic Sans MS"/>
                          <a:cs typeface="Comic Sans MS"/>
                        </a:rPr>
                        <a:t>15:</a:t>
                      </a:r>
                      <a:r>
                        <a:rPr sz="2400" b="1" spc="-195" dirty="0">
                          <a:solidFill>
                            <a:srgbClr val="FFFFFF"/>
                          </a:solidFill>
                          <a:latin typeface="Comic Sans MS"/>
                          <a:cs typeface="Comic Sans MS"/>
                        </a:rPr>
                        <a:t> </a:t>
                      </a:r>
                      <a:r>
                        <a:rPr sz="2400" b="1" spc="-160" dirty="0">
                          <a:solidFill>
                            <a:srgbClr val="FFFFFF"/>
                          </a:solidFill>
                          <a:latin typeface="Comic Sans MS"/>
                          <a:cs typeface="Comic Sans MS"/>
                        </a:rPr>
                        <a:t>1-7</a:t>
                      </a:r>
                      <a:endParaRPr sz="2400" dirty="0">
                        <a:latin typeface="Comic Sans MS"/>
                        <a:cs typeface="Comic Sans MS"/>
                      </a:endParaRPr>
                    </a:p>
                    <a:p>
                      <a:pPr marL="41275">
                        <a:lnSpc>
                          <a:spcPct val="100000"/>
                        </a:lnSpc>
                        <a:spcBef>
                          <a:spcPts val="80"/>
                        </a:spcBef>
                      </a:pPr>
                      <a:r>
                        <a:rPr sz="2400" b="1" spc="10" dirty="0">
                          <a:solidFill>
                            <a:srgbClr val="FFFFFF"/>
                          </a:solidFill>
                          <a:latin typeface="Comic Sans MS"/>
                          <a:cs typeface="Comic Sans MS"/>
                        </a:rPr>
                        <a:t>Lost</a:t>
                      </a:r>
                      <a:r>
                        <a:rPr sz="2400" b="1" spc="-195" dirty="0">
                          <a:solidFill>
                            <a:srgbClr val="FFFFFF"/>
                          </a:solidFill>
                          <a:latin typeface="Comic Sans MS"/>
                          <a:cs typeface="Comic Sans MS"/>
                        </a:rPr>
                        <a:t> </a:t>
                      </a:r>
                      <a:r>
                        <a:rPr sz="2400" b="1" spc="-35" dirty="0">
                          <a:solidFill>
                            <a:srgbClr val="FFFFFF"/>
                          </a:solidFill>
                          <a:latin typeface="Comic Sans MS"/>
                          <a:cs typeface="Comic Sans MS"/>
                        </a:rPr>
                        <a:t>Coin:</a:t>
                      </a:r>
                      <a:r>
                        <a:rPr sz="2400" b="1" spc="-195" dirty="0">
                          <a:solidFill>
                            <a:srgbClr val="FFFFFF"/>
                          </a:solidFill>
                          <a:latin typeface="Comic Sans MS"/>
                          <a:cs typeface="Comic Sans MS"/>
                        </a:rPr>
                        <a:t> </a:t>
                      </a:r>
                      <a:r>
                        <a:rPr sz="2400" b="1" spc="10" dirty="0">
                          <a:solidFill>
                            <a:srgbClr val="FFFFFF"/>
                          </a:solidFill>
                          <a:latin typeface="Comic Sans MS"/>
                          <a:cs typeface="Comic Sans MS"/>
                        </a:rPr>
                        <a:t>Luke</a:t>
                      </a:r>
                      <a:r>
                        <a:rPr sz="2400" b="1" spc="-190" dirty="0">
                          <a:solidFill>
                            <a:srgbClr val="FFFFFF"/>
                          </a:solidFill>
                          <a:latin typeface="Comic Sans MS"/>
                          <a:cs typeface="Comic Sans MS"/>
                        </a:rPr>
                        <a:t> </a:t>
                      </a:r>
                      <a:r>
                        <a:rPr sz="2400" b="1" spc="-130" dirty="0">
                          <a:solidFill>
                            <a:srgbClr val="FFFFFF"/>
                          </a:solidFill>
                          <a:latin typeface="Comic Sans MS"/>
                          <a:cs typeface="Comic Sans MS"/>
                        </a:rPr>
                        <a:t>15:</a:t>
                      </a:r>
                      <a:r>
                        <a:rPr sz="2400" b="1" spc="-195" dirty="0">
                          <a:solidFill>
                            <a:srgbClr val="FFFFFF"/>
                          </a:solidFill>
                          <a:latin typeface="Comic Sans MS"/>
                          <a:cs typeface="Comic Sans MS"/>
                        </a:rPr>
                        <a:t> </a:t>
                      </a:r>
                      <a:r>
                        <a:rPr sz="2400" b="1" spc="-114" dirty="0">
                          <a:solidFill>
                            <a:srgbClr val="FFFFFF"/>
                          </a:solidFill>
                          <a:latin typeface="Comic Sans MS"/>
                          <a:cs typeface="Comic Sans MS"/>
                        </a:rPr>
                        <a:t>8-10</a:t>
                      </a:r>
                      <a:endParaRPr sz="2400" dirty="0">
                        <a:latin typeface="Comic Sans MS"/>
                        <a:cs typeface="Comic Sans MS"/>
                      </a:endParaRPr>
                    </a:p>
                    <a:p>
                      <a:pPr marL="41275">
                        <a:lnSpc>
                          <a:spcPct val="100000"/>
                        </a:lnSpc>
                      </a:pPr>
                      <a:r>
                        <a:rPr sz="2400" b="1" spc="10" dirty="0">
                          <a:solidFill>
                            <a:srgbClr val="FFFFFF"/>
                          </a:solidFill>
                          <a:latin typeface="Comic Sans MS"/>
                          <a:cs typeface="Comic Sans MS"/>
                        </a:rPr>
                        <a:t>Lost</a:t>
                      </a:r>
                      <a:r>
                        <a:rPr sz="2400" b="1" spc="-200" dirty="0">
                          <a:solidFill>
                            <a:srgbClr val="FFFFFF"/>
                          </a:solidFill>
                          <a:latin typeface="Comic Sans MS"/>
                          <a:cs typeface="Comic Sans MS"/>
                        </a:rPr>
                        <a:t> </a:t>
                      </a:r>
                      <a:r>
                        <a:rPr sz="2400" b="1" spc="-45" dirty="0">
                          <a:solidFill>
                            <a:srgbClr val="FFFFFF"/>
                          </a:solidFill>
                          <a:latin typeface="Comic Sans MS"/>
                          <a:cs typeface="Comic Sans MS"/>
                        </a:rPr>
                        <a:t>Boy:</a:t>
                      </a:r>
                      <a:r>
                        <a:rPr sz="2400" b="1" spc="-204" dirty="0">
                          <a:solidFill>
                            <a:srgbClr val="FFFFFF"/>
                          </a:solidFill>
                          <a:latin typeface="Comic Sans MS"/>
                          <a:cs typeface="Comic Sans MS"/>
                        </a:rPr>
                        <a:t> </a:t>
                      </a:r>
                      <a:r>
                        <a:rPr sz="2400" b="1" spc="10" dirty="0">
                          <a:solidFill>
                            <a:srgbClr val="FFFFFF"/>
                          </a:solidFill>
                          <a:latin typeface="Comic Sans MS"/>
                          <a:cs typeface="Comic Sans MS"/>
                        </a:rPr>
                        <a:t>Luke</a:t>
                      </a:r>
                      <a:r>
                        <a:rPr sz="2400" b="1" spc="-195" dirty="0">
                          <a:solidFill>
                            <a:srgbClr val="FFFFFF"/>
                          </a:solidFill>
                          <a:latin typeface="Comic Sans MS"/>
                          <a:cs typeface="Comic Sans MS"/>
                        </a:rPr>
                        <a:t> </a:t>
                      </a:r>
                      <a:r>
                        <a:rPr sz="2400" b="1" spc="-130" dirty="0">
                          <a:solidFill>
                            <a:srgbClr val="FFFFFF"/>
                          </a:solidFill>
                          <a:latin typeface="Comic Sans MS"/>
                          <a:cs typeface="Comic Sans MS"/>
                        </a:rPr>
                        <a:t>15:</a:t>
                      </a:r>
                      <a:r>
                        <a:rPr sz="2400" b="1" spc="-204" dirty="0">
                          <a:solidFill>
                            <a:srgbClr val="FFFFFF"/>
                          </a:solidFill>
                          <a:latin typeface="Comic Sans MS"/>
                          <a:cs typeface="Comic Sans MS"/>
                        </a:rPr>
                        <a:t> </a:t>
                      </a:r>
                      <a:r>
                        <a:rPr sz="2400" b="1" spc="-180" dirty="0">
                          <a:solidFill>
                            <a:srgbClr val="FFFFFF"/>
                          </a:solidFill>
                          <a:latin typeface="Comic Sans MS"/>
                          <a:cs typeface="Comic Sans MS"/>
                        </a:rPr>
                        <a:t>11-31</a:t>
                      </a:r>
                      <a:endParaRPr sz="2400" dirty="0">
                        <a:latin typeface="Comic Sans MS"/>
                        <a:cs typeface="Comic Sans MS"/>
                      </a:endParaRPr>
                    </a:p>
                  </a:txBody>
                  <a:tcPr marL="0" marR="0" marT="463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0000"/>
                    </a:solidFill>
                  </a:tcPr>
                </a:tc>
                <a:tc>
                  <a:txBody>
                    <a:bodyPr/>
                    <a:lstStyle/>
                    <a:p>
                      <a:pPr marL="41275">
                        <a:lnSpc>
                          <a:spcPct val="100000"/>
                        </a:lnSpc>
                        <a:spcBef>
                          <a:spcPts val="365"/>
                        </a:spcBef>
                      </a:pPr>
                      <a:r>
                        <a:rPr sz="2400" b="1" spc="15" dirty="0">
                          <a:solidFill>
                            <a:srgbClr val="FFFFFF"/>
                          </a:solidFill>
                          <a:latin typeface="Arial"/>
                          <a:cs typeface="Arial"/>
                        </a:rPr>
                        <a:t>Questions for</a:t>
                      </a:r>
                      <a:r>
                        <a:rPr sz="2400" b="1" spc="-20" dirty="0">
                          <a:solidFill>
                            <a:srgbClr val="FFFFFF"/>
                          </a:solidFill>
                          <a:latin typeface="Arial"/>
                          <a:cs typeface="Arial"/>
                        </a:rPr>
                        <a:t> </a:t>
                      </a:r>
                      <a:r>
                        <a:rPr sz="2400" b="1" spc="10" dirty="0">
                          <a:solidFill>
                            <a:srgbClr val="FFFFFF"/>
                          </a:solidFill>
                          <a:latin typeface="Arial"/>
                          <a:cs typeface="Arial"/>
                        </a:rPr>
                        <a:t>children</a:t>
                      </a:r>
                      <a:endParaRPr sz="2400" dirty="0">
                        <a:latin typeface="Arial"/>
                        <a:cs typeface="Arial"/>
                      </a:endParaRPr>
                    </a:p>
                    <a:p>
                      <a:pPr marL="41275" marR="59690">
                        <a:lnSpc>
                          <a:spcPct val="102299"/>
                        </a:lnSpc>
                        <a:spcBef>
                          <a:spcPts val="930"/>
                        </a:spcBef>
                      </a:pPr>
                      <a:r>
                        <a:rPr sz="2400" spc="20" dirty="0">
                          <a:solidFill>
                            <a:srgbClr val="FFFFFF"/>
                          </a:solidFill>
                          <a:latin typeface="Comic Sans MS"/>
                          <a:cs typeface="Comic Sans MS"/>
                        </a:rPr>
                        <a:t>Do </a:t>
                      </a:r>
                      <a:r>
                        <a:rPr sz="2400" spc="15" dirty="0">
                          <a:solidFill>
                            <a:srgbClr val="FFFFFF"/>
                          </a:solidFill>
                          <a:latin typeface="Comic Sans MS"/>
                          <a:cs typeface="Comic Sans MS"/>
                        </a:rPr>
                        <a:t>you ever </a:t>
                      </a:r>
                      <a:r>
                        <a:rPr sz="2400" spc="10" dirty="0">
                          <a:solidFill>
                            <a:srgbClr val="FFFFFF"/>
                          </a:solidFill>
                          <a:latin typeface="Comic Sans MS"/>
                          <a:cs typeface="Comic Sans MS"/>
                        </a:rPr>
                        <a:t>feel lost? </a:t>
                      </a:r>
                      <a:r>
                        <a:rPr sz="2400" spc="15" dirty="0">
                          <a:solidFill>
                            <a:srgbClr val="FFFFFF"/>
                          </a:solidFill>
                          <a:latin typeface="Comic Sans MS"/>
                          <a:cs typeface="Comic Sans MS"/>
                        </a:rPr>
                        <a:t>In  what </a:t>
                      </a:r>
                      <a:r>
                        <a:rPr sz="2400" spc="20" dirty="0">
                          <a:solidFill>
                            <a:srgbClr val="FFFFFF"/>
                          </a:solidFill>
                          <a:latin typeface="Comic Sans MS"/>
                          <a:cs typeface="Comic Sans MS"/>
                        </a:rPr>
                        <a:t>way? </a:t>
                      </a:r>
                      <a:r>
                        <a:rPr sz="2400" spc="15" dirty="0">
                          <a:solidFill>
                            <a:srgbClr val="FFFFFF"/>
                          </a:solidFill>
                          <a:latin typeface="Comic Sans MS"/>
                          <a:cs typeface="Comic Sans MS"/>
                        </a:rPr>
                        <a:t>If you </a:t>
                      </a:r>
                      <a:r>
                        <a:rPr sz="2400" spc="10" dirty="0">
                          <a:solidFill>
                            <a:srgbClr val="FFFFFF"/>
                          </a:solidFill>
                          <a:latin typeface="Comic Sans MS"/>
                          <a:cs typeface="Comic Sans MS"/>
                        </a:rPr>
                        <a:t>feel  </a:t>
                      </a:r>
                      <a:r>
                        <a:rPr sz="2400" spc="15" dirty="0">
                          <a:solidFill>
                            <a:srgbClr val="FFFFFF"/>
                          </a:solidFill>
                          <a:latin typeface="Comic Sans MS"/>
                          <a:cs typeface="Comic Sans MS"/>
                        </a:rPr>
                        <a:t>apart from God, pray  that you can </a:t>
                      </a:r>
                      <a:r>
                        <a:rPr sz="2400" spc="10" dirty="0">
                          <a:solidFill>
                            <a:srgbClr val="FFFFFF"/>
                          </a:solidFill>
                          <a:latin typeface="Comic Sans MS"/>
                          <a:cs typeface="Comic Sans MS"/>
                        </a:rPr>
                        <a:t>find </a:t>
                      </a:r>
                      <a:r>
                        <a:rPr sz="2400" spc="15" dirty="0">
                          <a:solidFill>
                            <a:srgbClr val="FFFFFF"/>
                          </a:solidFill>
                          <a:latin typeface="Comic Sans MS"/>
                          <a:cs typeface="Comic Sans MS"/>
                        </a:rPr>
                        <a:t>a way  home. </a:t>
                      </a:r>
                      <a:r>
                        <a:rPr sz="2400" spc="20" dirty="0">
                          <a:solidFill>
                            <a:srgbClr val="FFFFFF"/>
                          </a:solidFill>
                          <a:latin typeface="Comic Sans MS"/>
                          <a:cs typeface="Comic Sans MS"/>
                        </a:rPr>
                        <a:t>Who </a:t>
                      </a:r>
                      <a:r>
                        <a:rPr sz="2400" spc="10" dirty="0">
                          <a:solidFill>
                            <a:srgbClr val="FFFFFF"/>
                          </a:solidFill>
                          <a:latin typeface="Comic Sans MS"/>
                          <a:cs typeface="Comic Sans MS"/>
                        </a:rPr>
                        <a:t>could </a:t>
                      </a:r>
                      <a:r>
                        <a:rPr sz="2400" spc="15" dirty="0">
                          <a:solidFill>
                            <a:srgbClr val="FFFFFF"/>
                          </a:solidFill>
                          <a:latin typeface="Comic Sans MS"/>
                          <a:cs typeface="Comic Sans MS"/>
                        </a:rPr>
                        <a:t>you</a:t>
                      </a:r>
                      <a:r>
                        <a:rPr sz="2400" spc="-50" dirty="0">
                          <a:solidFill>
                            <a:srgbClr val="FFFFFF"/>
                          </a:solidFill>
                          <a:latin typeface="Comic Sans MS"/>
                          <a:cs typeface="Comic Sans MS"/>
                        </a:rPr>
                        <a:t> </a:t>
                      </a:r>
                      <a:r>
                        <a:rPr sz="2400" spc="10" dirty="0">
                          <a:solidFill>
                            <a:srgbClr val="FFFFFF"/>
                          </a:solidFill>
                          <a:latin typeface="Comic Sans MS"/>
                          <a:cs typeface="Comic Sans MS"/>
                        </a:rPr>
                        <a:t>help  </a:t>
                      </a:r>
                      <a:r>
                        <a:rPr sz="2400" spc="15" dirty="0">
                          <a:solidFill>
                            <a:srgbClr val="FFFFFF"/>
                          </a:solidFill>
                          <a:latin typeface="Comic Sans MS"/>
                          <a:cs typeface="Comic Sans MS"/>
                        </a:rPr>
                        <a:t>to </a:t>
                      </a:r>
                      <a:r>
                        <a:rPr sz="2400" spc="10" dirty="0">
                          <a:solidFill>
                            <a:srgbClr val="FFFFFF"/>
                          </a:solidFill>
                          <a:latin typeface="Comic Sans MS"/>
                          <a:cs typeface="Comic Sans MS"/>
                        </a:rPr>
                        <a:t>find their </a:t>
                      </a:r>
                      <a:r>
                        <a:rPr sz="2400" spc="15" dirty="0">
                          <a:solidFill>
                            <a:srgbClr val="FFFFFF"/>
                          </a:solidFill>
                          <a:latin typeface="Comic Sans MS"/>
                          <a:cs typeface="Comic Sans MS"/>
                        </a:rPr>
                        <a:t>way</a:t>
                      </a:r>
                      <a:r>
                        <a:rPr sz="2400" spc="-20" dirty="0">
                          <a:solidFill>
                            <a:srgbClr val="FFFFFF"/>
                          </a:solidFill>
                          <a:latin typeface="Comic Sans MS"/>
                          <a:cs typeface="Comic Sans MS"/>
                        </a:rPr>
                        <a:t> </a:t>
                      </a:r>
                      <a:r>
                        <a:rPr sz="2400" spc="15" dirty="0">
                          <a:solidFill>
                            <a:srgbClr val="FFFFFF"/>
                          </a:solidFill>
                          <a:latin typeface="Comic Sans MS"/>
                          <a:cs typeface="Comic Sans MS"/>
                        </a:rPr>
                        <a:t>home?</a:t>
                      </a:r>
                      <a:endParaRPr sz="2400" dirty="0">
                        <a:latin typeface="Comic Sans MS"/>
                        <a:cs typeface="Comic Sans MS"/>
                      </a:endParaRPr>
                    </a:p>
                  </a:txBody>
                  <a:tcPr marL="0" marR="0" marT="463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0000"/>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765078" y="916904"/>
            <a:ext cx="16573943" cy="9475541"/>
            <a:chOff x="554253" y="1577188"/>
            <a:chExt cx="11128375" cy="8076565"/>
          </a:xfrm>
        </p:grpSpPr>
        <p:pic>
          <p:nvPicPr>
            <p:cNvPr id="3" name="object 3"/>
            <p:cNvPicPr/>
            <p:nvPr/>
          </p:nvPicPr>
          <p:blipFill>
            <a:blip r:embed="rId2" cstate="screen">
              <a:extLst>
                <a:ext uri="{28A0092B-C50C-407E-A947-70E740481C1C}">
                  <a14:useLocalDpi xmlns:a14="http://schemas.microsoft.com/office/drawing/2010/main"/>
                </a:ext>
              </a:extLst>
            </a:blip>
            <a:stretch>
              <a:fillRect/>
            </a:stretch>
          </p:blipFill>
          <p:spPr>
            <a:xfrm>
              <a:off x="732258" y="1692368"/>
              <a:ext cx="10772059" cy="7615364"/>
            </a:xfrm>
            <a:prstGeom prst="rect">
              <a:avLst/>
            </a:prstGeom>
          </p:spPr>
        </p:pic>
        <p:pic>
          <p:nvPicPr>
            <p:cNvPr id="4" name="object 4"/>
            <p:cNvPicPr/>
            <p:nvPr/>
          </p:nvPicPr>
          <p:blipFill>
            <a:blip r:embed="rId3" cstate="print"/>
            <a:stretch>
              <a:fillRect/>
            </a:stretch>
          </p:blipFill>
          <p:spPr>
            <a:xfrm>
              <a:off x="554253" y="1577188"/>
              <a:ext cx="11128069" cy="8076083"/>
            </a:xfrm>
            <a:prstGeom prst="rect">
              <a:avLst/>
            </a:prstGeom>
          </p:spPr>
        </p:pic>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577440" y="777875"/>
            <a:ext cx="18390009" cy="10058400"/>
            <a:chOff x="577441" y="1686931"/>
            <a:chExt cx="10928350" cy="7934959"/>
          </a:xfrm>
        </p:grpSpPr>
        <p:pic>
          <p:nvPicPr>
            <p:cNvPr id="3" name="object 3"/>
            <p:cNvPicPr/>
            <p:nvPr/>
          </p:nvPicPr>
          <p:blipFill>
            <a:blip r:embed="rId2" cstate="screen">
              <a:extLst>
                <a:ext uri="{28A0092B-C50C-407E-A947-70E740481C1C}">
                  <a14:useLocalDpi xmlns:a14="http://schemas.microsoft.com/office/drawing/2010/main"/>
                </a:ext>
              </a:extLst>
            </a:blip>
            <a:stretch>
              <a:fillRect/>
            </a:stretch>
          </p:blipFill>
          <p:spPr>
            <a:xfrm>
              <a:off x="755447" y="1802111"/>
              <a:ext cx="10572050" cy="7473973"/>
            </a:xfrm>
            <a:prstGeom prst="rect">
              <a:avLst/>
            </a:prstGeom>
          </p:spPr>
        </p:pic>
        <p:pic>
          <p:nvPicPr>
            <p:cNvPr id="4" name="object 4"/>
            <p:cNvPicPr/>
            <p:nvPr/>
          </p:nvPicPr>
          <p:blipFill>
            <a:blip r:embed="rId3" cstate="print"/>
            <a:stretch>
              <a:fillRect/>
            </a:stretch>
          </p:blipFill>
          <p:spPr>
            <a:xfrm>
              <a:off x="577441" y="1686931"/>
              <a:ext cx="10928061" cy="7934692"/>
            </a:xfrm>
            <a:prstGeom prst="rect">
              <a:avLst/>
            </a:prstGeom>
          </p:spPr>
        </p:pic>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5"/>
          <p:cNvGraphicFramePr>
            <a:graphicFrameLocks noGrp="1"/>
          </p:cNvGraphicFramePr>
          <p:nvPr>
            <p:extLst>
              <p:ext uri="{D42A27DB-BD31-4B8C-83A1-F6EECF244321}">
                <p14:modId xmlns:p14="http://schemas.microsoft.com/office/powerpoint/2010/main" val="3674215970"/>
              </p:ext>
            </p:extLst>
          </p:nvPr>
        </p:nvGraphicFramePr>
        <p:xfrm>
          <a:off x="855838" y="1244931"/>
          <a:ext cx="18392424" cy="8819487"/>
        </p:xfrm>
        <a:graphic>
          <a:graphicData uri="http://schemas.openxmlformats.org/drawingml/2006/table">
            <a:tbl>
              <a:tblPr firstRow="1" bandRow="1">
                <a:tableStyleId>{2D5ABB26-0587-4C30-8999-92F81FD0307C}</a:tableStyleId>
              </a:tblPr>
              <a:tblGrid>
                <a:gridCol w="6201669">
                  <a:extLst>
                    <a:ext uri="{9D8B030D-6E8A-4147-A177-3AD203B41FA5}">
                      <a16:colId xmlns:a16="http://schemas.microsoft.com/office/drawing/2014/main" val="20000"/>
                    </a:ext>
                  </a:extLst>
                </a:gridCol>
                <a:gridCol w="6212858">
                  <a:extLst>
                    <a:ext uri="{9D8B030D-6E8A-4147-A177-3AD203B41FA5}">
                      <a16:colId xmlns:a16="http://schemas.microsoft.com/office/drawing/2014/main" val="20001"/>
                    </a:ext>
                  </a:extLst>
                </a:gridCol>
                <a:gridCol w="5977897">
                  <a:extLst>
                    <a:ext uri="{9D8B030D-6E8A-4147-A177-3AD203B41FA5}">
                      <a16:colId xmlns:a16="http://schemas.microsoft.com/office/drawing/2014/main" val="20002"/>
                    </a:ext>
                  </a:extLst>
                </a:gridCol>
              </a:tblGrid>
              <a:tr h="4684637">
                <a:tc gridSpan="3">
                  <a:txBody>
                    <a:bodyPr/>
                    <a:lstStyle/>
                    <a:p>
                      <a:pPr marL="41275">
                        <a:lnSpc>
                          <a:spcPts val="1730"/>
                        </a:lnSpc>
                        <a:spcBef>
                          <a:spcPts val="360"/>
                        </a:spcBef>
                      </a:pPr>
                      <a:r>
                        <a:rPr sz="2400" b="1" spc="20" dirty="0">
                          <a:solidFill>
                            <a:srgbClr val="FFFFFF"/>
                          </a:solidFill>
                          <a:latin typeface="Arial"/>
                          <a:cs typeface="Arial"/>
                        </a:rPr>
                        <a:t>The </a:t>
                      </a:r>
                      <a:r>
                        <a:rPr sz="2400" b="1" spc="15" dirty="0">
                          <a:solidFill>
                            <a:srgbClr val="FFFFFF"/>
                          </a:solidFill>
                          <a:latin typeface="Arial"/>
                          <a:cs typeface="Arial"/>
                        </a:rPr>
                        <a:t>story so</a:t>
                      </a:r>
                      <a:r>
                        <a:rPr sz="2400" b="1" spc="-20" dirty="0">
                          <a:solidFill>
                            <a:srgbClr val="FFFFFF"/>
                          </a:solidFill>
                          <a:latin typeface="Arial"/>
                          <a:cs typeface="Arial"/>
                        </a:rPr>
                        <a:t> </a:t>
                      </a:r>
                      <a:r>
                        <a:rPr sz="2400" b="1" spc="15" dirty="0">
                          <a:solidFill>
                            <a:srgbClr val="FFFFFF"/>
                          </a:solidFill>
                          <a:latin typeface="Arial"/>
                          <a:cs typeface="Arial"/>
                        </a:rPr>
                        <a:t>far…</a:t>
                      </a:r>
                      <a:endParaRPr sz="2400" dirty="0">
                        <a:latin typeface="Arial"/>
                        <a:cs typeface="Arial"/>
                      </a:endParaRPr>
                    </a:p>
                    <a:p>
                      <a:pPr marL="41275" marR="131445" indent="355600">
                        <a:lnSpc>
                          <a:spcPts val="1739"/>
                        </a:lnSpc>
                        <a:spcBef>
                          <a:spcPts val="50"/>
                        </a:spcBef>
                        <a:tabLst>
                          <a:tab pos="6339840" algn="l"/>
                        </a:tabLst>
                      </a:pPr>
                      <a:endParaRPr lang="en-GB" sz="2400" spc="15" dirty="0">
                        <a:solidFill>
                          <a:srgbClr val="FFFFFF"/>
                        </a:solidFill>
                        <a:latin typeface="Comic Sans MS"/>
                        <a:cs typeface="Comic Sans MS"/>
                      </a:endParaRPr>
                    </a:p>
                    <a:p>
                      <a:pPr marL="41275" marR="131445" indent="355600">
                        <a:lnSpc>
                          <a:spcPct val="100000"/>
                        </a:lnSpc>
                        <a:spcBef>
                          <a:spcPts val="50"/>
                        </a:spcBef>
                        <a:tabLst>
                          <a:tab pos="6339840" algn="l"/>
                        </a:tabLst>
                      </a:pPr>
                      <a:r>
                        <a:rPr lang="en-GB" sz="2400" spc="15" dirty="0">
                          <a:solidFill>
                            <a:srgbClr val="FFFFFF"/>
                          </a:solidFill>
                          <a:latin typeface="Comic Sans MS"/>
                          <a:cs typeface="Comic Sans MS"/>
                        </a:rPr>
                        <a:t>Y</a:t>
                      </a:r>
                      <a:r>
                        <a:rPr sz="2400" spc="15" dirty="0" err="1">
                          <a:solidFill>
                            <a:srgbClr val="FFFFFF"/>
                          </a:solidFill>
                          <a:latin typeface="Comic Sans MS"/>
                          <a:cs typeface="Comic Sans MS"/>
                        </a:rPr>
                        <a:t>ou</a:t>
                      </a:r>
                      <a:r>
                        <a:rPr sz="2400" spc="15" dirty="0">
                          <a:solidFill>
                            <a:srgbClr val="FFFFFF"/>
                          </a:solidFill>
                          <a:latin typeface="Comic Sans MS"/>
                          <a:cs typeface="Comic Sans MS"/>
                        </a:rPr>
                        <a:t> know that </a:t>
                      </a:r>
                      <a:r>
                        <a:rPr sz="2400" spc="10" dirty="0">
                          <a:solidFill>
                            <a:srgbClr val="FFFFFF"/>
                          </a:solidFill>
                          <a:latin typeface="Comic Sans MS"/>
                          <a:cs typeface="Comic Sans MS"/>
                        </a:rPr>
                        <a:t>children </a:t>
                      </a:r>
                      <a:r>
                        <a:rPr sz="2400" spc="15" dirty="0">
                          <a:solidFill>
                            <a:srgbClr val="FFFFFF"/>
                          </a:solidFill>
                          <a:latin typeface="Comic Sans MS"/>
                          <a:cs typeface="Comic Sans MS"/>
                        </a:rPr>
                        <a:t>can </a:t>
                      </a:r>
                      <a:r>
                        <a:rPr sz="2400" spc="10" dirty="0">
                          <a:solidFill>
                            <a:srgbClr val="FFFFFF"/>
                          </a:solidFill>
                          <a:latin typeface="Comic Sans MS"/>
                          <a:cs typeface="Comic Sans MS"/>
                        </a:rPr>
                        <a:t>be called by </a:t>
                      </a:r>
                      <a:r>
                        <a:rPr sz="2400" spc="20" dirty="0">
                          <a:solidFill>
                            <a:srgbClr val="FFFFFF"/>
                          </a:solidFill>
                          <a:latin typeface="Comic Sans MS"/>
                          <a:cs typeface="Comic Sans MS"/>
                        </a:rPr>
                        <a:t>God </a:t>
                      </a:r>
                      <a:r>
                        <a:rPr sz="2400" spc="15" dirty="0">
                          <a:solidFill>
                            <a:srgbClr val="FFFFFF"/>
                          </a:solidFill>
                          <a:latin typeface="Comic Sans MS"/>
                          <a:cs typeface="Comic Sans MS"/>
                        </a:rPr>
                        <a:t>and hear</a:t>
                      </a:r>
                      <a:r>
                        <a:rPr sz="2400" spc="100" dirty="0">
                          <a:solidFill>
                            <a:srgbClr val="FFFFFF"/>
                          </a:solidFill>
                          <a:latin typeface="Comic Sans MS"/>
                          <a:cs typeface="Comic Sans MS"/>
                        </a:rPr>
                        <a:t> </a:t>
                      </a:r>
                      <a:r>
                        <a:rPr sz="2400" spc="15" dirty="0">
                          <a:solidFill>
                            <a:srgbClr val="FFFFFF"/>
                          </a:solidFill>
                          <a:latin typeface="Comic Sans MS"/>
                          <a:cs typeface="Comic Sans MS"/>
                        </a:rPr>
                        <a:t>God’s</a:t>
                      </a:r>
                      <a:r>
                        <a:rPr sz="2400" spc="20" dirty="0">
                          <a:solidFill>
                            <a:srgbClr val="FFFFFF"/>
                          </a:solidFill>
                          <a:latin typeface="Comic Sans MS"/>
                          <a:cs typeface="Comic Sans MS"/>
                        </a:rPr>
                        <a:t> </a:t>
                      </a:r>
                      <a:r>
                        <a:rPr sz="2400" spc="10" dirty="0">
                          <a:solidFill>
                            <a:srgbClr val="FFFFFF"/>
                          </a:solidFill>
                          <a:latin typeface="Comic Sans MS"/>
                          <a:cs typeface="Comic Sans MS"/>
                        </a:rPr>
                        <a:t>voice?	</a:t>
                      </a:r>
                      <a:r>
                        <a:rPr sz="2400" spc="15" dirty="0">
                          <a:solidFill>
                            <a:srgbClr val="FFFFFF"/>
                          </a:solidFill>
                          <a:latin typeface="Comic Sans MS"/>
                          <a:cs typeface="Comic Sans MS"/>
                        </a:rPr>
                        <a:t>The  </a:t>
                      </a:r>
                      <a:r>
                        <a:rPr sz="2400" spc="10" dirty="0">
                          <a:solidFill>
                            <a:srgbClr val="FFFFFF"/>
                          </a:solidFill>
                          <a:latin typeface="Comic Sans MS"/>
                          <a:cs typeface="Comic Sans MS"/>
                        </a:rPr>
                        <a:t>servant </a:t>
                      </a:r>
                      <a:r>
                        <a:rPr sz="2400" spc="5" dirty="0">
                          <a:solidFill>
                            <a:srgbClr val="FFFFFF"/>
                          </a:solidFill>
                          <a:latin typeface="Comic Sans MS"/>
                          <a:cs typeface="Comic Sans MS"/>
                        </a:rPr>
                        <a:t>girl </a:t>
                      </a:r>
                      <a:r>
                        <a:rPr sz="2400" spc="15" dirty="0">
                          <a:solidFill>
                            <a:srgbClr val="FFFFFF"/>
                          </a:solidFill>
                          <a:latin typeface="Comic Sans MS"/>
                          <a:cs typeface="Comic Sans MS"/>
                        </a:rPr>
                        <a:t>to Naaman’s </a:t>
                      </a:r>
                      <a:r>
                        <a:rPr sz="2400" spc="10" dirty="0">
                          <a:solidFill>
                            <a:srgbClr val="FFFFFF"/>
                          </a:solidFill>
                          <a:latin typeface="Comic Sans MS"/>
                          <a:cs typeface="Comic Sans MS"/>
                        </a:rPr>
                        <a:t>wife </a:t>
                      </a:r>
                      <a:r>
                        <a:rPr sz="2400" spc="15" dirty="0">
                          <a:solidFill>
                            <a:srgbClr val="FFFFFF"/>
                          </a:solidFill>
                          <a:latin typeface="Comic Sans MS"/>
                          <a:cs typeface="Comic Sans MS"/>
                        </a:rPr>
                        <a:t>(2 </a:t>
                      </a:r>
                      <a:r>
                        <a:rPr sz="2400" spc="10" dirty="0">
                          <a:solidFill>
                            <a:srgbClr val="FFFFFF"/>
                          </a:solidFill>
                          <a:latin typeface="Comic Sans MS"/>
                          <a:cs typeface="Comic Sans MS"/>
                        </a:rPr>
                        <a:t>Kings </a:t>
                      </a:r>
                      <a:r>
                        <a:rPr sz="2400" spc="15" dirty="0">
                          <a:solidFill>
                            <a:srgbClr val="FFFFFF"/>
                          </a:solidFill>
                          <a:latin typeface="Comic Sans MS"/>
                          <a:cs typeface="Comic Sans MS"/>
                        </a:rPr>
                        <a:t>5) </a:t>
                      </a:r>
                      <a:r>
                        <a:rPr sz="2400" spc="10" dirty="0">
                          <a:solidFill>
                            <a:srgbClr val="FFFFFF"/>
                          </a:solidFill>
                          <a:latin typeface="Comic Sans MS"/>
                          <a:cs typeface="Comic Sans MS"/>
                        </a:rPr>
                        <a:t>is </a:t>
                      </a:r>
                      <a:r>
                        <a:rPr sz="2400" spc="15" dirty="0">
                          <a:solidFill>
                            <a:srgbClr val="FFFFFF"/>
                          </a:solidFill>
                          <a:latin typeface="Comic Sans MS"/>
                          <a:cs typeface="Comic Sans MS"/>
                        </a:rPr>
                        <a:t>a </a:t>
                      </a:r>
                      <a:r>
                        <a:rPr sz="2400" spc="10" dirty="0">
                          <a:solidFill>
                            <a:srgbClr val="FFFFFF"/>
                          </a:solidFill>
                          <a:latin typeface="Comic Sans MS"/>
                          <a:cs typeface="Comic Sans MS"/>
                        </a:rPr>
                        <a:t>particularly </a:t>
                      </a:r>
                      <a:r>
                        <a:rPr sz="2400" spc="15" dirty="0">
                          <a:solidFill>
                            <a:srgbClr val="FFFFFF"/>
                          </a:solidFill>
                          <a:latin typeface="Comic Sans MS"/>
                          <a:cs typeface="Comic Sans MS"/>
                        </a:rPr>
                        <a:t>good example, </a:t>
                      </a:r>
                      <a:r>
                        <a:rPr sz="2400" spc="10" dirty="0">
                          <a:solidFill>
                            <a:srgbClr val="FFFFFF"/>
                          </a:solidFill>
                          <a:latin typeface="Comic Sans MS"/>
                          <a:cs typeface="Comic Sans MS"/>
                        </a:rPr>
                        <a:t>since</a:t>
                      </a:r>
                      <a:r>
                        <a:rPr sz="2400" spc="45" dirty="0">
                          <a:solidFill>
                            <a:srgbClr val="FFFFFF"/>
                          </a:solidFill>
                          <a:latin typeface="Comic Sans MS"/>
                          <a:cs typeface="Comic Sans MS"/>
                        </a:rPr>
                        <a:t> </a:t>
                      </a:r>
                      <a:r>
                        <a:rPr sz="2400" spc="15" dirty="0">
                          <a:solidFill>
                            <a:srgbClr val="FFFFFF"/>
                          </a:solidFill>
                          <a:latin typeface="Comic Sans MS"/>
                          <a:cs typeface="Comic Sans MS"/>
                        </a:rPr>
                        <a:t>she</a:t>
                      </a:r>
                      <a:r>
                        <a:rPr lang="en-GB" sz="2400" spc="0" dirty="0">
                          <a:solidFill>
                            <a:schemeClr val="tx1"/>
                          </a:solidFill>
                          <a:latin typeface="Comic Sans MS"/>
                          <a:cs typeface="Comic Sans MS"/>
                        </a:rPr>
                        <a:t> </a:t>
                      </a:r>
                      <a:r>
                        <a:rPr sz="2400" spc="20" dirty="0">
                          <a:solidFill>
                            <a:srgbClr val="FFFFFF"/>
                          </a:solidFill>
                          <a:latin typeface="Comic Sans MS"/>
                          <a:cs typeface="Comic Sans MS"/>
                        </a:rPr>
                        <a:t>was </a:t>
                      </a:r>
                      <a:r>
                        <a:rPr sz="2400" spc="15" dirty="0">
                          <a:solidFill>
                            <a:srgbClr val="FFFFFF"/>
                          </a:solidFill>
                          <a:latin typeface="Comic Sans MS"/>
                          <a:cs typeface="Comic Sans MS"/>
                        </a:rPr>
                        <a:t>a </a:t>
                      </a:r>
                      <a:r>
                        <a:rPr sz="2400" spc="10" dirty="0">
                          <a:solidFill>
                            <a:srgbClr val="FFFFFF"/>
                          </a:solidFill>
                          <a:latin typeface="Comic Sans MS"/>
                          <a:cs typeface="Comic Sans MS"/>
                        </a:rPr>
                        <a:t>prisoner </a:t>
                      </a:r>
                      <a:r>
                        <a:rPr sz="2400" spc="15" dirty="0">
                          <a:solidFill>
                            <a:srgbClr val="FFFFFF"/>
                          </a:solidFill>
                          <a:latin typeface="Comic Sans MS"/>
                          <a:cs typeface="Comic Sans MS"/>
                        </a:rPr>
                        <a:t>of </a:t>
                      </a:r>
                      <a:r>
                        <a:rPr sz="2400" spc="20" dirty="0">
                          <a:solidFill>
                            <a:srgbClr val="FFFFFF"/>
                          </a:solidFill>
                          <a:latin typeface="Comic Sans MS"/>
                          <a:cs typeface="Comic Sans MS"/>
                        </a:rPr>
                        <a:t>war </a:t>
                      </a:r>
                      <a:r>
                        <a:rPr sz="2400" spc="15" dirty="0">
                          <a:solidFill>
                            <a:srgbClr val="FFFFFF"/>
                          </a:solidFill>
                          <a:latin typeface="Comic Sans MS"/>
                          <a:cs typeface="Comic Sans MS"/>
                        </a:rPr>
                        <a:t>whose </a:t>
                      </a:r>
                      <a:r>
                        <a:rPr sz="2400" spc="10" dirty="0">
                          <a:solidFill>
                            <a:srgbClr val="FFFFFF"/>
                          </a:solidFill>
                          <a:latin typeface="Comic Sans MS"/>
                          <a:cs typeface="Comic Sans MS"/>
                        </a:rPr>
                        <a:t>family </a:t>
                      </a:r>
                      <a:r>
                        <a:rPr sz="2400" spc="20" dirty="0">
                          <a:solidFill>
                            <a:srgbClr val="FFFFFF"/>
                          </a:solidFill>
                          <a:latin typeface="Comic Sans MS"/>
                          <a:cs typeface="Comic Sans MS"/>
                        </a:rPr>
                        <a:t>was </a:t>
                      </a:r>
                      <a:r>
                        <a:rPr sz="2400" spc="10" dirty="0">
                          <a:solidFill>
                            <a:srgbClr val="FFFFFF"/>
                          </a:solidFill>
                          <a:latin typeface="Comic Sans MS"/>
                          <a:cs typeface="Comic Sans MS"/>
                        </a:rPr>
                        <a:t>probably killed </a:t>
                      </a:r>
                      <a:r>
                        <a:rPr sz="2400" spc="15" dirty="0">
                          <a:solidFill>
                            <a:srgbClr val="FFFFFF"/>
                          </a:solidFill>
                          <a:latin typeface="Comic Sans MS"/>
                          <a:cs typeface="Comic Sans MS"/>
                        </a:rPr>
                        <a:t>when her new master  </a:t>
                      </a:r>
                      <a:r>
                        <a:rPr sz="2400" spc="10" dirty="0">
                          <a:solidFill>
                            <a:srgbClr val="FFFFFF"/>
                          </a:solidFill>
                          <a:latin typeface="Comic Sans MS"/>
                          <a:cs typeface="Comic Sans MS"/>
                        </a:rPr>
                        <a:t>pillaged </a:t>
                      </a:r>
                      <a:r>
                        <a:rPr sz="2400" spc="15" dirty="0">
                          <a:solidFill>
                            <a:srgbClr val="FFFFFF"/>
                          </a:solidFill>
                          <a:latin typeface="Comic Sans MS"/>
                          <a:cs typeface="Comic Sans MS"/>
                        </a:rPr>
                        <a:t>her </a:t>
                      </a:r>
                      <a:r>
                        <a:rPr sz="2400" spc="10" dirty="0">
                          <a:solidFill>
                            <a:srgbClr val="FFFFFF"/>
                          </a:solidFill>
                          <a:latin typeface="Comic Sans MS"/>
                          <a:cs typeface="Comic Sans MS"/>
                        </a:rPr>
                        <a:t>city. Yet, </a:t>
                      </a:r>
                      <a:r>
                        <a:rPr sz="2400" spc="15" dirty="0">
                          <a:solidFill>
                            <a:srgbClr val="FFFFFF"/>
                          </a:solidFill>
                          <a:latin typeface="Comic Sans MS"/>
                          <a:cs typeface="Comic Sans MS"/>
                        </a:rPr>
                        <a:t>despite </a:t>
                      </a:r>
                      <a:r>
                        <a:rPr sz="2400" spc="10" dirty="0">
                          <a:solidFill>
                            <a:srgbClr val="FFFFFF"/>
                          </a:solidFill>
                          <a:latin typeface="Comic Sans MS"/>
                          <a:cs typeface="Comic Sans MS"/>
                        </a:rPr>
                        <a:t>this, </a:t>
                      </a:r>
                      <a:r>
                        <a:rPr sz="2400" spc="15" dirty="0">
                          <a:solidFill>
                            <a:srgbClr val="FFFFFF"/>
                          </a:solidFill>
                          <a:latin typeface="Comic Sans MS"/>
                          <a:cs typeface="Comic Sans MS"/>
                        </a:rPr>
                        <a:t>when </a:t>
                      </a:r>
                      <a:r>
                        <a:rPr sz="2400" spc="20" dirty="0">
                          <a:solidFill>
                            <a:srgbClr val="FFFFFF"/>
                          </a:solidFill>
                          <a:latin typeface="Comic Sans MS"/>
                          <a:cs typeface="Comic Sans MS"/>
                        </a:rPr>
                        <a:t>Naaman </a:t>
                      </a:r>
                      <a:r>
                        <a:rPr sz="2400" spc="15" dirty="0">
                          <a:solidFill>
                            <a:srgbClr val="FFFFFF"/>
                          </a:solidFill>
                          <a:latin typeface="Comic Sans MS"/>
                          <a:cs typeface="Comic Sans MS"/>
                        </a:rPr>
                        <a:t>contracts </a:t>
                      </a:r>
                      <a:r>
                        <a:rPr sz="2400" spc="10" dirty="0">
                          <a:solidFill>
                            <a:srgbClr val="FFFFFF"/>
                          </a:solidFill>
                          <a:latin typeface="Comic Sans MS"/>
                          <a:cs typeface="Comic Sans MS"/>
                        </a:rPr>
                        <a:t>leprosy </a:t>
                      </a:r>
                      <a:r>
                        <a:rPr sz="2400" spc="15" dirty="0">
                          <a:solidFill>
                            <a:srgbClr val="FFFFFF"/>
                          </a:solidFill>
                          <a:latin typeface="Comic Sans MS"/>
                          <a:cs typeface="Comic Sans MS"/>
                        </a:rPr>
                        <a:t>she </a:t>
                      </a:r>
                      <a:r>
                        <a:rPr lang="en-GB" sz="2400" spc="15" dirty="0" err="1">
                          <a:solidFill>
                            <a:srgbClr val="FFFFFF"/>
                          </a:solidFill>
                          <a:latin typeface="Comic Sans MS"/>
                          <a:cs typeface="Comic Sans MS"/>
                        </a:rPr>
                        <a:t>wa</a:t>
                      </a:r>
                      <a:r>
                        <a:rPr sz="2400" spc="10" dirty="0">
                          <a:solidFill>
                            <a:srgbClr val="FFFFFF"/>
                          </a:solidFill>
                          <a:latin typeface="Comic Sans MS"/>
                          <a:cs typeface="Comic Sans MS"/>
                        </a:rPr>
                        <a:t>s</a:t>
                      </a:r>
                      <a:r>
                        <a:rPr sz="2400" spc="-20" dirty="0">
                          <a:solidFill>
                            <a:srgbClr val="FFFFFF"/>
                          </a:solidFill>
                          <a:latin typeface="Comic Sans MS"/>
                          <a:cs typeface="Comic Sans MS"/>
                        </a:rPr>
                        <a:t> </a:t>
                      </a:r>
                      <a:r>
                        <a:rPr sz="2400" spc="10" dirty="0">
                          <a:solidFill>
                            <a:srgbClr val="FFFFFF"/>
                          </a:solidFill>
                          <a:latin typeface="Comic Sans MS"/>
                          <a:cs typeface="Comic Sans MS"/>
                        </a:rPr>
                        <a:t>willing</a:t>
                      </a:r>
                      <a:r>
                        <a:rPr lang="en-GB" sz="2400" spc="0" dirty="0">
                          <a:solidFill>
                            <a:schemeClr val="tx1"/>
                          </a:solidFill>
                          <a:latin typeface="Comic Sans MS"/>
                          <a:cs typeface="Comic Sans MS"/>
                        </a:rPr>
                        <a:t> </a:t>
                      </a:r>
                      <a:r>
                        <a:rPr sz="2400" spc="15" dirty="0">
                          <a:solidFill>
                            <a:srgbClr val="FFFFFF"/>
                          </a:solidFill>
                          <a:latin typeface="Comic Sans MS"/>
                          <a:cs typeface="Comic Sans MS"/>
                        </a:rPr>
                        <a:t>to </a:t>
                      </a:r>
                      <a:r>
                        <a:rPr sz="2400" spc="10" dirty="0">
                          <a:solidFill>
                            <a:srgbClr val="FFFFFF"/>
                          </a:solidFill>
                          <a:latin typeface="Comic Sans MS"/>
                          <a:cs typeface="Comic Sans MS"/>
                        </a:rPr>
                        <a:t>share </a:t>
                      </a:r>
                      <a:r>
                        <a:rPr sz="2400" spc="15" dirty="0">
                          <a:solidFill>
                            <a:srgbClr val="FFFFFF"/>
                          </a:solidFill>
                          <a:latin typeface="Comic Sans MS"/>
                          <a:cs typeface="Comic Sans MS"/>
                        </a:rPr>
                        <a:t>about </a:t>
                      </a:r>
                      <a:r>
                        <a:rPr sz="2400" spc="10" dirty="0">
                          <a:solidFill>
                            <a:srgbClr val="FFFFFF"/>
                          </a:solidFill>
                          <a:latin typeface="Comic Sans MS"/>
                          <a:cs typeface="Comic Sans MS"/>
                        </a:rPr>
                        <a:t>Elisha, </a:t>
                      </a:r>
                      <a:r>
                        <a:rPr sz="2400" spc="15" dirty="0">
                          <a:solidFill>
                            <a:srgbClr val="FFFFFF"/>
                          </a:solidFill>
                          <a:latin typeface="Comic Sans MS"/>
                          <a:cs typeface="Comic Sans MS"/>
                        </a:rPr>
                        <a:t>which sets him on a path not </a:t>
                      </a:r>
                      <a:r>
                        <a:rPr sz="2400" spc="10" dirty="0">
                          <a:solidFill>
                            <a:srgbClr val="FFFFFF"/>
                          </a:solidFill>
                          <a:latin typeface="Comic Sans MS"/>
                          <a:cs typeface="Comic Sans MS"/>
                        </a:rPr>
                        <a:t>just </a:t>
                      </a:r>
                      <a:r>
                        <a:rPr sz="2400" spc="15" dirty="0">
                          <a:solidFill>
                            <a:srgbClr val="FFFFFF"/>
                          </a:solidFill>
                          <a:latin typeface="Comic Sans MS"/>
                          <a:cs typeface="Comic Sans MS"/>
                        </a:rPr>
                        <a:t>to a miraculous</a:t>
                      </a:r>
                      <a:r>
                        <a:rPr sz="2400" spc="-55" dirty="0">
                          <a:solidFill>
                            <a:srgbClr val="FFFFFF"/>
                          </a:solidFill>
                          <a:latin typeface="Comic Sans MS"/>
                          <a:cs typeface="Comic Sans MS"/>
                        </a:rPr>
                        <a:t> </a:t>
                      </a:r>
                      <a:r>
                        <a:rPr sz="2400" spc="10" dirty="0">
                          <a:solidFill>
                            <a:srgbClr val="FFFFFF"/>
                          </a:solidFill>
                          <a:latin typeface="Comic Sans MS"/>
                          <a:cs typeface="Comic Sans MS"/>
                        </a:rPr>
                        <a:t>healing</a:t>
                      </a:r>
                      <a:r>
                        <a:rPr lang="en-GB" sz="2400" spc="10" dirty="0">
                          <a:solidFill>
                            <a:srgbClr val="FFFFFF"/>
                          </a:solidFill>
                          <a:latin typeface="Comic Sans MS"/>
                          <a:cs typeface="Comic Sans MS"/>
                        </a:rPr>
                        <a:t> </a:t>
                      </a:r>
                      <a:r>
                        <a:rPr sz="2400" spc="15" dirty="0">
                          <a:solidFill>
                            <a:srgbClr val="FFFFFF"/>
                          </a:solidFill>
                          <a:latin typeface="Comic Sans MS"/>
                          <a:cs typeface="Comic Sans MS"/>
                        </a:rPr>
                        <a:t>but </a:t>
                      </a:r>
                      <a:r>
                        <a:rPr sz="2400" spc="10" dirty="0">
                          <a:solidFill>
                            <a:srgbClr val="FFFFFF"/>
                          </a:solidFill>
                          <a:latin typeface="Comic Sans MS"/>
                          <a:cs typeface="Comic Sans MS"/>
                        </a:rPr>
                        <a:t>also </a:t>
                      </a:r>
                      <a:r>
                        <a:rPr sz="2400" spc="15" dirty="0">
                          <a:solidFill>
                            <a:srgbClr val="FFFFFF"/>
                          </a:solidFill>
                          <a:latin typeface="Comic Sans MS"/>
                          <a:cs typeface="Comic Sans MS"/>
                        </a:rPr>
                        <a:t>to </a:t>
                      </a:r>
                      <a:r>
                        <a:rPr sz="2400" spc="10" dirty="0">
                          <a:solidFill>
                            <a:srgbClr val="FFFFFF"/>
                          </a:solidFill>
                          <a:latin typeface="Comic Sans MS"/>
                          <a:cs typeface="Comic Sans MS"/>
                        </a:rPr>
                        <a:t>spiritual transformation. </a:t>
                      </a:r>
                      <a:r>
                        <a:rPr sz="2400" spc="15" dirty="0">
                          <a:solidFill>
                            <a:srgbClr val="FFFFFF"/>
                          </a:solidFill>
                          <a:latin typeface="Comic Sans MS"/>
                          <a:cs typeface="Comic Sans MS"/>
                        </a:rPr>
                        <a:t>As a </a:t>
                      </a:r>
                      <a:r>
                        <a:rPr sz="2400" spc="10" dirty="0">
                          <a:solidFill>
                            <a:srgbClr val="FFFFFF"/>
                          </a:solidFill>
                          <a:latin typeface="Comic Sans MS"/>
                          <a:cs typeface="Comic Sans MS"/>
                        </a:rPr>
                        <a:t>result, </a:t>
                      </a:r>
                      <a:r>
                        <a:rPr sz="2400" spc="20" dirty="0">
                          <a:solidFill>
                            <a:srgbClr val="FFFFFF"/>
                          </a:solidFill>
                          <a:latin typeface="Comic Sans MS"/>
                          <a:cs typeface="Comic Sans MS"/>
                        </a:rPr>
                        <a:t>Naaman </a:t>
                      </a:r>
                      <a:r>
                        <a:rPr sz="2400" spc="15" dirty="0">
                          <a:solidFill>
                            <a:srgbClr val="FFFFFF"/>
                          </a:solidFill>
                          <a:latin typeface="Comic Sans MS"/>
                          <a:cs typeface="Comic Sans MS"/>
                        </a:rPr>
                        <a:t>abandons </a:t>
                      </a:r>
                      <a:r>
                        <a:rPr sz="2400" spc="10" dirty="0">
                          <a:solidFill>
                            <a:srgbClr val="FFFFFF"/>
                          </a:solidFill>
                          <a:latin typeface="Comic Sans MS"/>
                          <a:cs typeface="Comic Sans MS"/>
                        </a:rPr>
                        <a:t>his </a:t>
                      </a:r>
                      <a:r>
                        <a:rPr sz="2400" spc="15" dirty="0">
                          <a:solidFill>
                            <a:srgbClr val="FFFFFF"/>
                          </a:solidFill>
                          <a:latin typeface="Comic Sans MS"/>
                          <a:cs typeface="Comic Sans MS"/>
                        </a:rPr>
                        <a:t>Aramean  gods </a:t>
                      </a:r>
                      <a:r>
                        <a:rPr sz="2400" spc="10" dirty="0">
                          <a:solidFill>
                            <a:srgbClr val="FFFFFF"/>
                          </a:solidFill>
                          <a:latin typeface="Comic Sans MS"/>
                          <a:cs typeface="Comic Sans MS"/>
                        </a:rPr>
                        <a:t>in </a:t>
                      </a:r>
                      <a:r>
                        <a:rPr sz="2400" spc="15" dirty="0">
                          <a:solidFill>
                            <a:srgbClr val="FFFFFF"/>
                          </a:solidFill>
                          <a:latin typeface="Comic Sans MS"/>
                          <a:cs typeface="Comic Sans MS"/>
                        </a:rPr>
                        <a:t>favor of </a:t>
                      </a:r>
                      <a:r>
                        <a:rPr sz="2400" spc="20" dirty="0">
                          <a:solidFill>
                            <a:srgbClr val="FFFFFF"/>
                          </a:solidFill>
                          <a:latin typeface="Comic Sans MS"/>
                          <a:cs typeface="Comic Sans MS"/>
                        </a:rPr>
                        <a:t>YHWH</a:t>
                      </a:r>
                      <a:r>
                        <a:rPr lang="en-GB" sz="2400" spc="20" dirty="0">
                          <a:solidFill>
                            <a:srgbClr val="FFFFFF"/>
                          </a:solidFill>
                          <a:latin typeface="Comic Sans MS"/>
                          <a:cs typeface="Comic Sans MS"/>
                        </a:rPr>
                        <a:t> (God)</a:t>
                      </a:r>
                      <a:r>
                        <a:rPr sz="2400" spc="20" dirty="0">
                          <a:solidFill>
                            <a:srgbClr val="FFFFFF"/>
                          </a:solidFill>
                          <a:latin typeface="Comic Sans MS"/>
                          <a:cs typeface="Comic Sans MS"/>
                        </a:rPr>
                        <a:t>. </a:t>
                      </a:r>
                      <a:endParaRPr lang="en-GB" sz="2400" spc="20" dirty="0">
                        <a:solidFill>
                          <a:srgbClr val="FFFFFF"/>
                        </a:solidFill>
                        <a:latin typeface="Comic Sans MS"/>
                        <a:cs typeface="Comic Sans MS"/>
                      </a:endParaRPr>
                    </a:p>
                    <a:p>
                      <a:pPr marL="41275" marR="131445" indent="355600">
                        <a:lnSpc>
                          <a:spcPct val="100000"/>
                        </a:lnSpc>
                        <a:spcBef>
                          <a:spcPts val="50"/>
                        </a:spcBef>
                        <a:tabLst>
                          <a:tab pos="6339840" algn="l"/>
                        </a:tabLst>
                      </a:pPr>
                      <a:r>
                        <a:rPr sz="2400" spc="15" dirty="0">
                          <a:solidFill>
                            <a:srgbClr val="FFFFFF"/>
                          </a:solidFill>
                          <a:latin typeface="Comic Sans MS"/>
                          <a:cs typeface="Comic Sans MS"/>
                        </a:rPr>
                        <a:t>The young Samuel </a:t>
                      </a:r>
                      <a:r>
                        <a:rPr sz="2400" spc="10" dirty="0">
                          <a:solidFill>
                            <a:srgbClr val="FFFFFF"/>
                          </a:solidFill>
                          <a:latin typeface="Comic Sans MS"/>
                          <a:cs typeface="Comic Sans MS"/>
                        </a:rPr>
                        <a:t>(1 </a:t>
                      </a:r>
                      <a:r>
                        <a:rPr sz="2400" spc="20" dirty="0">
                          <a:solidFill>
                            <a:srgbClr val="FFFFFF"/>
                          </a:solidFill>
                          <a:latin typeface="Comic Sans MS"/>
                          <a:cs typeface="Comic Sans MS"/>
                        </a:rPr>
                        <a:t>Sam </a:t>
                      </a:r>
                      <a:r>
                        <a:rPr sz="2400" spc="10" dirty="0">
                          <a:solidFill>
                            <a:srgbClr val="FFFFFF"/>
                          </a:solidFill>
                          <a:latin typeface="Comic Sans MS"/>
                          <a:cs typeface="Comic Sans MS"/>
                        </a:rPr>
                        <a:t>1–3), </a:t>
                      </a:r>
                      <a:r>
                        <a:rPr sz="2400" spc="15" dirty="0">
                          <a:solidFill>
                            <a:srgbClr val="FFFFFF"/>
                          </a:solidFill>
                          <a:latin typeface="Comic Sans MS"/>
                          <a:cs typeface="Comic Sans MS"/>
                        </a:rPr>
                        <a:t>though </a:t>
                      </a:r>
                      <a:r>
                        <a:rPr sz="2400" spc="10" dirty="0">
                          <a:solidFill>
                            <a:srgbClr val="FFFFFF"/>
                          </a:solidFill>
                          <a:latin typeface="Comic Sans MS"/>
                          <a:cs typeface="Comic Sans MS"/>
                        </a:rPr>
                        <a:t>less at-risk </a:t>
                      </a:r>
                      <a:r>
                        <a:rPr sz="2400" spc="15" dirty="0">
                          <a:solidFill>
                            <a:srgbClr val="FFFFFF"/>
                          </a:solidFill>
                          <a:latin typeface="Comic Sans MS"/>
                          <a:cs typeface="Comic Sans MS"/>
                        </a:rPr>
                        <a:t>than  Naaman’s </a:t>
                      </a:r>
                      <a:r>
                        <a:rPr sz="2400" spc="10" dirty="0">
                          <a:solidFill>
                            <a:srgbClr val="FFFFFF"/>
                          </a:solidFill>
                          <a:latin typeface="Comic Sans MS"/>
                          <a:cs typeface="Comic Sans MS"/>
                        </a:rPr>
                        <a:t>servant-girl, is </a:t>
                      </a:r>
                      <a:r>
                        <a:rPr sz="2400" spc="5" dirty="0">
                          <a:solidFill>
                            <a:srgbClr val="FFFFFF"/>
                          </a:solidFill>
                          <a:latin typeface="Comic Sans MS"/>
                          <a:cs typeface="Comic Sans MS"/>
                        </a:rPr>
                        <a:t>still </a:t>
                      </a:r>
                      <a:r>
                        <a:rPr sz="2400" spc="10" dirty="0">
                          <a:solidFill>
                            <a:srgbClr val="FFFFFF"/>
                          </a:solidFill>
                          <a:latin typeface="Comic Sans MS"/>
                          <a:cs typeface="Comic Sans MS"/>
                        </a:rPr>
                        <a:t>in </a:t>
                      </a:r>
                      <a:r>
                        <a:rPr sz="2400" spc="15" dirty="0">
                          <a:solidFill>
                            <a:srgbClr val="FFFFFF"/>
                          </a:solidFill>
                          <a:latin typeface="Comic Sans MS"/>
                          <a:cs typeface="Comic Sans MS"/>
                        </a:rPr>
                        <a:t>a </a:t>
                      </a:r>
                      <a:r>
                        <a:rPr sz="2400" spc="10" dirty="0">
                          <a:solidFill>
                            <a:srgbClr val="FFFFFF"/>
                          </a:solidFill>
                          <a:latin typeface="Comic Sans MS"/>
                          <a:cs typeface="Comic Sans MS"/>
                        </a:rPr>
                        <a:t>difficult situation. </a:t>
                      </a:r>
                      <a:r>
                        <a:rPr sz="2400" spc="20" dirty="0">
                          <a:solidFill>
                            <a:srgbClr val="FFFFFF"/>
                          </a:solidFill>
                          <a:latin typeface="Comic Sans MS"/>
                          <a:cs typeface="Comic Sans MS"/>
                        </a:rPr>
                        <a:t>He was </a:t>
                      </a:r>
                      <a:r>
                        <a:rPr sz="2400" spc="15" dirty="0">
                          <a:solidFill>
                            <a:srgbClr val="FFFFFF"/>
                          </a:solidFill>
                          <a:latin typeface="Comic Sans MS"/>
                          <a:cs typeface="Comic Sans MS"/>
                        </a:rPr>
                        <a:t>dedicated to the  temple once he had been weaned, </a:t>
                      </a:r>
                      <a:r>
                        <a:rPr sz="2400" spc="10" dirty="0">
                          <a:solidFill>
                            <a:srgbClr val="FFFFFF"/>
                          </a:solidFill>
                          <a:latin typeface="Comic Sans MS"/>
                          <a:cs typeface="Comic Sans MS"/>
                        </a:rPr>
                        <a:t>leaving </a:t>
                      </a:r>
                      <a:r>
                        <a:rPr sz="2400" spc="15" dirty="0">
                          <a:solidFill>
                            <a:srgbClr val="FFFFFF"/>
                          </a:solidFill>
                          <a:latin typeface="Comic Sans MS"/>
                          <a:cs typeface="Comic Sans MS"/>
                        </a:rPr>
                        <a:t>him outside of the protection of </a:t>
                      </a:r>
                      <a:r>
                        <a:rPr sz="2400" spc="10" dirty="0">
                          <a:solidFill>
                            <a:srgbClr val="FFFFFF"/>
                          </a:solidFill>
                          <a:latin typeface="Comic Sans MS"/>
                          <a:cs typeface="Comic Sans MS"/>
                        </a:rPr>
                        <a:t>his  family. </a:t>
                      </a:r>
                      <a:r>
                        <a:rPr sz="2400" spc="15" dirty="0">
                          <a:solidFill>
                            <a:srgbClr val="FFFFFF"/>
                          </a:solidFill>
                          <a:latin typeface="Comic Sans MS"/>
                          <a:cs typeface="Comic Sans MS"/>
                        </a:rPr>
                        <a:t>Perhaps more </a:t>
                      </a:r>
                      <a:r>
                        <a:rPr sz="2400" spc="10" dirty="0">
                          <a:solidFill>
                            <a:srgbClr val="FFFFFF"/>
                          </a:solidFill>
                          <a:latin typeface="Comic Sans MS"/>
                          <a:cs typeface="Comic Sans MS"/>
                        </a:rPr>
                        <a:t>importantly, this leaves </a:t>
                      </a:r>
                      <a:r>
                        <a:rPr sz="2400" spc="15" dirty="0">
                          <a:solidFill>
                            <a:srgbClr val="FFFFFF"/>
                          </a:solidFill>
                          <a:latin typeface="Comic Sans MS"/>
                          <a:cs typeface="Comic Sans MS"/>
                        </a:rPr>
                        <a:t>him </a:t>
                      </a:r>
                      <a:r>
                        <a:rPr sz="2400" spc="10" dirty="0">
                          <a:solidFill>
                            <a:srgbClr val="FFFFFF"/>
                          </a:solidFill>
                          <a:latin typeface="Comic Sans MS"/>
                          <a:cs typeface="Comic Sans MS"/>
                        </a:rPr>
                        <a:t>in </a:t>
                      </a:r>
                      <a:r>
                        <a:rPr sz="2400" spc="15" dirty="0">
                          <a:solidFill>
                            <a:srgbClr val="FFFFFF"/>
                          </a:solidFill>
                          <a:latin typeface="Comic Sans MS"/>
                          <a:cs typeface="Comic Sans MS"/>
                        </a:rPr>
                        <a:t>the care of the </a:t>
                      </a:r>
                      <a:r>
                        <a:rPr sz="2400" spc="10" dirty="0">
                          <a:solidFill>
                            <a:srgbClr val="FFFFFF"/>
                          </a:solidFill>
                          <a:latin typeface="Comic Sans MS"/>
                          <a:cs typeface="Comic Sans MS"/>
                        </a:rPr>
                        <a:t>aging priest  </a:t>
                      </a:r>
                      <a:r>
                        <a:rPr sz="2400" spc="5" dirty="0">
                          <a:solidFill>
                            <a:srgbClr val="FFFFFF"/>
                          </a:solidFill>
                          <a:latin typeface="Comic Sans MS"/>
                          <a:cs typeface="Comic Sans MS"/>
                        </a:rPr>
                        <a:t>Eli, </a:t>
                      </a:r>
                      <a:r>
                        <a:rPr sz="2400" spc="15" dirty="0">
                          <a:solidFill>
                            <a:srgbClr val="FFFFFF"/>
                          </a:solidFill>
                          <a:latin typeface="Comic Sans MS"/>
                          <a:cs typeface="Comic Sans MS"/>
                        </a:rPr>
                        <a:t>whose </a:t>
                      </a:r>
                      <a:r>
                        <a:rPr sz="2400" spc="10" dirty="0">
                          <a:solidFill>
                            <a:srgbClr val="FFFFFF"/>
                          </a:solidFill>
                          <a:latin typeface="Comic Sans MS"/>
                          <a:cs typeface="Comic Sans MS"/>
                        </a:rPr>
                        <a:t>parenting credentials </a:t>
                      </a:r>
                      <a:r>
                        <a:rPr sz="2400" spc="15" dirty="0">
                          <a:solidFill>
                            <a:srgbClr val="FFFFFF"/>
                          </a:solidFill>
                          <a:latin typeface="Comic Sans MS"/>
                          <a:cs typeface="Comic Sans MS"/>
                        </a:rPr>
                        <a:t>are </a:t>
                      </a:r>
                      <a:r>
                        <a:rPr sz="2400" spc="10" dirty="0">
                          <a:solidFill>
                            <a:srgbClr val="FFFFFF"/>
                          </a:solidFill>
                          <a:latin typeface="Comic Sans MS"/>
                          <a:cs typeface="Comic Sans MS"/>
                        </a:rPr>
                        <a:t>highly </a:t>
                      </a:r>
                      <a:r>
                        <a:rPr sz="2400" spc="15" dirty="0">
                          <a:solidFill>
                            <a:srgbClr val="FFFFFF"/>
                          </a:solidFill>
                          <a:latin typeface="Comic Sans MS"/>
                          <a:cs typeface="Comic Sans MS"/>
                        </a:rPr>
                        <a:t>suspect. Yet, despite these </a:t>
                      </a:r>
                      <a:r>
                        <a:rPr sz="2400" spc="10" dirty="0">
                          <a:solidFill>
                            <a:srgbClr val="FFFFFF"/>
                          </a:solidFill>
                          <a:latin typeface="Comic Sans MS"/>
                          <a:cs typeface="Comic Sans MS"/>
                        </a:rPr>
                        <a:t>conditions,  </a:t>
                      </a:r>
                      <a:r>
                        <a:rPr sz="2400" spc="20" dirty="0">
                          <a:solidFill>
                            <a:srgbClr val="FFFFFF"/>
                          </a:solidFill>
                          <a:latin typeface="Comic Sans MS"/>
                          <a:cs typeface="Comic Sans MS"/>
                        </a:rPr>
                        <a:t>God </a:t>
                      </a:r>
                      <a:r>
                        <a:rPr sz="2400" spc="10" dirty="0">
                          <a:solidFill>
                            <a:srgbClr val="FFFFFF"/>
                          </a:solidFill>
                          <a:latin typeface="Comic Sans MS"/>
                          <a:cs typeface="Comic Sans MS"/>
                        </a:rPr>
                        <a:t>calls </a:t>
                      </a:r>
                      <a:r>
                        <a:rPr sz="2400" spc="15" dirty="0">
                          <a:solidFill>
                            <a:srgbClr val="FFFFFF"/>
                          </a:solidFill>
                          <a:latin typeface="Comic Sans MS"/>
                          <a:cs typeface="Comic Sans MS"/>
                        </a:rPr>
                        <a:t>to Samuel </a:t>
                      </a:r>
                      <a:r>
                        <a:rPr sz="2400" spc="10" dirty="0">
                          <a:solidFill>
                            <a:srgbClr val="FFFFFF"/>
                          </a:solidFill>
                          <a:latin typeface="Comic Sans MS"/>
                          <a:cs typeface="Comic Sans MS"/>
                        </a:rPr>
                        <a:t>while </a:t>
                      </a:r>
                      <a:r>
                        <a:rPr sz="2400" spc="15" dirty="0">
                          <a:solidFill>
                            <a:srgbClr val="FFFFFF"/>
                          </a:solidFill>
                          <a:latin typeface="Comic Sans MS"/>
                          <a:cs typeface="Comic Sans MS"/>
                        </a:rPr>
                        <a:t>he </a:t>
                      </a:r>
                      <a:r>
                        <a:rPr sz="2400" spc="10" dirty="0">
                          <a:solidFill>
                            <a:srgbClr val="FFFFFF"/>
                          </a:solidFill>
                          <a:latin typeface="Comic Sans MS"/>
                          <a:cs typeface="Comic Sans MS"/>
                        </a:rPr>
                        <a:t>is </a:t>
                      </a:r>
                      <a:r>
                        <a:rPr sz="2400" spc="5" dirty="0">
                          <a:solidFill>
                            <a:srgbClr val="FFFFFF"/>
                          </a:solidFill>
                          <a:latin typeface="Comic Sans MS"/>
                          <a:cs typeface="Comic Sans MS"/>
                        </a:rPr>
                        <a:t>still </a:t>
                      </a:r>
                      <a:r>
                        <a:rPr sz="2400" spc="15" dirty="0">
                          <a:solidFill>
                            <a:srgbClr val="FFFFFF"/>
                          </a:solidFill>
                          <a:latin typeface="Comic Sans MS"/>
                          <a:cs typeface="Comic Sans MS"/>
                        </a:rPr>
                        <a:t>a </a:t>
                      </a:r>
                      <a:r>
                        <a:rPr sz="2400" spc="10" dirty="0">
                          <a:solidFill>
                            <a:srgbClr val="FFFFFF"/>
                          </a:solidFill>
                          <a:latin typeface="Comic Sans MS"/>
                          <a:cs typeface="Comic Sans MS"/>
                        </a:rPr>
                        <a:t>child </a:t>
                      </a:r>
                      <a:r>
                        <a:rPr sz="2400" spc="15" dirty="0">
                          <a:solidFill>
                            <a:srgbClr val="FFFFFF"/>
                          </a:solidFill>
                          <a:latin typeface="Comic Sans MS"/>
                          <a:cs typeface="Comic Sans MS"/>
                        </a:rPr>
                        <a:t>and </a:t>
                      </a:r>
                      <a:r>
                        <a:rPr sz="2400" spc="10" dirty="0">
                          <a:solidFill>
                            <a:srgbClr val="FFFFFF"/>
                          </a:solidFill>
                          <a:latin typeface="Comic Sans MS"/>
                          <a:cs typeface="Comic Sans MS"/>
                        </a:rPr>
                        <a:t>gives </a:t>
                      </a:r>
                      <a:r>
                        <a:rPr sz="2400" spc="15" dirty="0">
                          <a:solidFill>
                            <a:srgbClr val="FFFFFF"/>
                          </a:solidFill>
                          <a:latin typeface="Comic Sans MS"/>
                          <a:cs typeface="Comic Sans MS"/>
                        </a:rPr>
                        <a:t>him </a:t>
                      </a:r>
                      <a:r>
                        <a:rPr sz="2400" spc="10" dirty="0">
                          <a:solidFill>
                            <a:srgbClr val="FFFFFF"/>
                          </a:solidFill>
                          <a:latin typeface="Comic Sans MS"/>
                          <a:cs typeface="Comic Sans MS"/>
                        </a:rPr>
                        <a:t>prophetic </a:t>
                      </a:r>
                      <a:r>
                        <a:rPr sz="2400" spc="15" dirty="0">
                          <a:solidFill>
                            <a:srgbClr val="FFFFFF"/>
                          </a:solidFill>
                          <a:latin typeface="Comic Sans MS"/>
                          <a:cs typeface="Comic Sans MS"/>
                        </a:rPr>
                        <a:t>messages that  he </a:t>
                      </a:r>
                      <a:r>
                        <a:rPr sz="2400" spc="10" dirty="0">
                          <a:solidFill>
                            <a:srgbClr val="FFFFFF"/>
                          </a:solidFill>
                          <a:latin typeface="Comic Sans MS"/>
                          <a:cs typeface="Comic Sans MS"/>
                        </a:rPr>
                        <a:t>faithfully delivers </a:t>
                      </a:r>
                      <a:r>
                        <a:rPr sz="2400" spc="15" dirty="0">
                          <a:solidFill>
                            <a:srgbClr val="FFFFFF"/>
                          </a:solidFill>
                          <a:latin typeface="Comic Sans MS"/>
                          <a:cs typeface="Comic Sans MS"/>
                        </a:rPr>
                        <a:t>to</a:t>
                      </a:r>
                      <a:r>
                        <a:rPr sz="2400" spc="-5" dirty="0">
                          <a:solidFill>
                            <a:srgbClr val="FFFFFF"/>
                          </a:solidFill>
                          <a:latin typeface="Comic Sans MS"/>
                          <a:cs typeface="Comic Sans MS"/>
                        </a:rPr>
                        <a:t> </a:t>
                      </a:r>
                      <a:r>
                        <a:rPr sz="2400" spc="5" dirty="0">
                          <a:solidFill>
                            <a:srgbClr val="FFFFFF"/>
                          </a:solidFill>
                          <a:latin typeface="Comic Sans MS"/>
                          <a:cs typeface="Comic Sans MS"/>
                        </a:rPr>
                        <a:t>Eli.</a:t>
                      </a:r>
                      <a:endParaRPr sz="2400" dirty="0">
                        <a:latin typeface="Comic Sans MS"/>
                        <a:cs typeface="Comic Sans MS"/>
                      </a:endParaRPr>
                    </a:p>
                  </a:txBody>
                  <a:tcPr marL="0" marR="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0000"/>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4134850">
                <a:tc>
                  <a:txBody>
                    <a:bodyPr/>
                    <a:lstStyle/>
                    <a:p>
                      <a:pPr marL="41275">
                        <a:lnSpc>
                          <a:spcPct val="100000"/>
                        </a:lnSpc>
                        <a:spcBef>
                          <a:spcPts val="355"/>
                        </a:spcBef>
                      </a:pPr>
                      <a:r>
                        <a:rPr sz="2400" b="1" spc="15" dirty="0">
                          <a:solidFill>
                            <a:srgbClr val="FFFFFF"/>
                          </a:solidFill>
                          <a:latin typeface="Arial"/>
                          <a:cs typeface="Arial"/>
                        </a:rPr>
                        <a:t>Questions for</a:t>
                      </a:r>
                      <a:r>
                        <a:rPr sz="2400" b="1" spc="-15" dirty="0">
                          <a:solidFill>
                            <a:srgbClr val="FFFFFF"/>
                          </a:solidFill>
                          <a:latin typeface="Arial"/>
                          <a:cs typeface="Arial"/>
                        </a:rPr>
                        <a:t> </a:t>
                      </a:r>
                      <a:r>
                        <a:rPr sz="2400" b="1" spc="10" dirty="0">
                          <a:solidFill>
                            <a:srgbClr val="FFFFFF"/>
                          </a:solidFill>
                          <a:latin typeface="Arial"/>
                          <a:cs typeface="Arial"/>
                        </a:rPr>
                        <a:t>adults</a:t>
                      </a:r>
                      <a:endParaRPr sz="2400" dirty="0">
                        <a:latin typeface="Arial"/>
                        <a:cs typeface="Arial"/>
                      </a:endParaRPr>
                    </a:p>
                    <a:p>
                      <a:pPr>
                        <a:lnSpc>
                          <a:spcPct val="100000"/>
                        </a:lnSpc>
                        <a:spcBef>
                          <a:spcPts val="10"/>
                        </a:spcBef>
                      </a:pPr>
                      <a:endParaRPr sz="2400" dirty="0">
                        <a:latin typeface="Times New Roman"/>
                        <a:cs typeface="Times New Roman"/>
                      </a:endParaRPr>
                    </a:p>
                    <a:p>
                      <a:pPr marL="41275" marR="55244">
                        <a:lnSpc>
                          <a:spcPct val="102699"/>
                        </a:lnSpc>
                      </a:pPr>
                      <a:r>
                        <a:rPr sz="2400" spc="20" dirty="0">
                          <a:solidFill>
                            <a:srgbClr val="FFFFFF"/>
                          </a:solidFill>
                          <a:latin typeface="Comic Sans MS"/>
                          <a:cs typeface="Comic Sans MS"/>
                        </a:rPr>
                        <a:t>Do </a:t>
                      </a:r>
                      <a:r>
                        <a:rPr sz="2400" spc="15" dirty="0">
                          <a:solidFill>
                            <a:srgbClr val="FFFFFF"/>
                          </a:solidFill>
                          <a:latin typeface="Comic Sans MS"/>
                          <a:cs typeface="Comic Sans MS"/>
                        </a:rPr>
                        <a:t>you </a:t>
                      </a:r>
                      <a:r>
                        <a:rPr sz="2400" spc="10" dirty="0">
                          <a:solidFill>
                            <a:srgbClr val="FFFFFF"/>
                          </a:solidFill>
                          <a:latin typeface="Comic Sans MS"/>
                          <a:cs typeface="Comic Sans MS"/>
                        </a:rPr>
                        <a:t>notice </a:t>
                      </a:r>
                      <a:r>
                        <a:rPr sz="2400" spc="15" dirty="0">
                          <a:solidFill>
                            <a:srgbClr val="FFFFFF"/>
                          </a:solidFill>
                          <a:latin typeface="Comic Sans MS"/>
                          <a:cs typeface="Comic Sans MS"/>
                        </a:rPr>
                        <a:t>that </a:t>
                      </a:r>
                      <a:r>
                        <a:rPr sz="2400" spc="10" dirty="0">
                          <a:solidFill>
                            <a:srgbClr val="FFFFFF"/>
                          </a:solidFill>
                          <a:latin typeface="Comic Sans MS"/>
                          <a:cs typeface="Comic Sans MS"/>
                        </a:rPr>
                        <a:t>in </a:t>
                      </a:r>
                      <a:r>
                        <a:rPr sz="2400" spc="15" dirty="0">
                          <a:solidFill>
                            <a:srgbClr val="FFFFFF"/>
                          </a:solidFill>
                          <a:latin typeface="Comic Sans MS"/>
                          <a:cs typeface="Comic Sans MS"/>
                        </a:rPr>
                        <a:t>both  of these </a:t>
                      </a:r>
                      <a:r>
                        <a:rPr sz="2400" spc="10" dirty="0">
                          <a:solidFill>
                            <a:srgbClr val="FFFFFF"/>
                          </a:solidFill>
                          <a:latin typeface="Comic Sans MS"/>
                          <a:cs typeface="Comic Sans MS"/>
                        </a:rPr>
                        <a:t>stories it </a:t>
                      </a:r>
                      <a:r>
                        <a:rPr sz="2400" spc="20" dirty="0">
                          <a:solidFill>
                            <a:srgbClr val="FFFFFF"/>
                          </a:solidFill>
                          <a:latin typeface="Comic Sans MS"/>
                          <a:cs typeface="Comic Sans MS"/>
                        </a:rPr>
                        <a:t>was </a:t>
                      </a:r>
                      <a:r>
                        <a:rPr sz="2400" spc="15" dirty="0">
                          <a:solidFill>
                            <a:srgbClr val="FFFFFF"/>
                          </a:solidFill>
                          <a:latin typeface="Comic Sans MS"/>
                          <a:cs typeface="Comic Sans MS"/>
                        </a:rPr>
                        <a:t>the  adults </a:t>
                      </a:r>
                      <a:r>
                        <a:rPr sz="2400" spc="20" dirty="0">
                          <a:solidFill>
                            <a:srgbClr val="FFFFFF"/>
                          </a:solidFill>
                          <a:latin typeface="Comic Sans MS"/>
                          <a:cs typeface="Comic Sans MS"/>
                        </a:rPr>
                        <a:t>who </a:t>
                      </a:r>
                      <a:r>
                        <a:rPr sz="2400" spc="15" dirty="0">
                          <a:solidFill>
                            <a:srgbClr val="FFFFFF"/>
                          </a:solidFill>
                          <a:latin typeface="Comic Sans MS"/>
                          <a:cs typeface="Comic Sans MS"/>
                        </a:rPr>
                        <a:t>had to </a:t>
                      </a:r>
                      <a:r>
                        <a:rPr sz="2400" spc="10" dirty="0">
                          <a:solidFill>
                            <a:srgbClr val="FFFFFF"/>
                          </a:solidFill>
                          <a:latin typeface="Comic Sans MS"/>
                          <a:cs typeface="Comic Sans MS"/>
                        </a:rPr>
                        <a:t>believe  </a:t>
                      </a:r>
                      <a:r>
                        <a:rPr sz="2400" spc="15" dirty="0">
                          <a:solidFill>
                            <a:srgbClr val="FFFFFF"/>
                          </a:solidFill>
                          <a:latin typeface="Comic Sans MS"/>
                          <a:cs typeface="Comic Sans MS"/>
                        </a:rPr>
                        <a:t>that </a:t>
                      </a:r>
                      <a:r>
                        <a:rPr sz="2400" spc="20" dirty="0">
                          <a:solidFill>
                            <a:srgbClr val="FFFFFF"/>
                          </a:solidFill>
                          <a:latin typeface="Comic Sans MS"/>
                          <a:cs typeface="Comic Sans MS"/>
                        </a:rPr>
                        <a:t>God </a:t>
                      </a:r>
                      <a:r>
                        <a:rPr sz="2400" spc="15" dirty="0">
                          <a:solidFill>
                            <a:srgbClr val="FFFFFF"/>
                          </a:solidFill>
                          <a:latin typeface="Comic Sans MS"/>
                          <a:cs typeface="Comic Sans MS"/>
                        </a:rPr>
                        <a:t>could speak  through a </a:t>
                      </a:r>
                      <a:r>
                        <a:rPr sz="2400" spc="10" dirty="0">
                          <a:solidFill>
                            <a:srgbClr val="FFFFFF"/>
                          </a:solidFill>
                          <a:latin typeface="Comic Sans MS"/>
                          <a:cs typeface="Comic Sans MS"/>
                        </a:rPr>
                        <a:t>child? </a:t>
                      </a:r>
                      <a:r>
                        <a:rPr sz="2400" spc="20" dirty="0">
                          <a:solidFill>
                            <a:srgbClr val="FFFFFF"/>
                          </a:solidFill>
                          <a:latin typeface="Comic Sans MS"/>
                          <a:cs typeface="Comic Sans MS"/>
                        </a:rPr>
                        <a:t>Do </a:t>
                      </a:r>
                      <a:r>
                        <a:rPr sz="2400" spc="15" dirty="0">
                          <a:solidFill>
                            <a:srgbClr val="FFFFFF"/>
                          </a:solidFill>
                          <a:latin typeface="Comic Sans MS"/>
                          <a:cs typeface="Comic Sans MS"/>
                        </a:rPr>
                        <a:t>you  </a:t>
                      </a:r>
                      <a:r>
                        <a:rPr sz="2400" spc="10" dirty="0">
                          <a:solidFill>
                            <a:srgbClr val="FFFFFF"/>
                          </a:solidFill>
                          <a:latin typeface="Comic Sans MS"/>
                          <a:cs typeface="Comic Sans MS"/>
                        </a:rPr>
                        <a:t>believe </a:t>
                      </a:r>
                      <a:r>
                        <a:rPr sz="2400" spc="15" dirty="0">
                          <a:solidFill>
                            <a:srgbClr val="FFFFFF"/>
                          </a:solidFill>
                          <a:latin typeface="Comic Sans MS"/>
                          <a:cs typeface="Comic Sans MS"/>
                        </a:rPr>
                        <a:t>that </a:t>
                      </a:r>
                      <a:r>
                        <a:rPr sz="2400" spc="20" dirty="0">
                          <a:solidFill>
                            <a:srgbClr val="FFFFFF"/>
                          </a:solidFill>
                          <a:latin typeface="Comic Sans MS"/>
                          <a:cs typeface="Comic Sans MS"/>
                        </a:rPr>
                        <a:t>God </a:t>
                      </a:r>
                      <a:r>
                        <a:rPr sz="2400" spc="15" dirty="0">
                          <a:solidFill>
                            <a:srgbClr val="FFFFFF"/>
                          </a:solidFill>
                          <a:latin typeface="Comic Sans MS"/>
                          <a:cs typeface="Comic Sans MS"/>
                        </a:rPr>
                        <a:t>can speak  through a </a:t>
                      </a:r>
                      <a:r>
                        <a:rPr sz="2400" spc="10" dirty="0">
                          <a:solidFill>
                            <a:srgbClr val="FFFFFF"/>
                          </a:solidFill>
                          <a:latin typeface="Comic Sans MS"/>
                          <a:cs typeface="Comic Sans MS"/>
                        </a:rPr>
                        <a:t>child? </a:t>
                      </a:r>
                      <a:r>
                        <a:rPr sz="2400" spc="20" dirty="0">
                          <a:solidFill>
                            <a:srgbClr val="FFFFFF"/>
                          </a:solidFill>
                          <a:latin typeface="Comic Sans MS"/>
                          <a:cs typeface="Comic Sans MS"/>
                        </a:rPr>
                        <a:t>When</a:t>
                      </a:r>
                      <a:r>
                        <a:rPr sz="2400" spc="-70" dirty="0">
                          <a:solidFill>
                            <a:srgbClr val="FFFFFF"/>
                          </a:solidFill>
                          <a:latin typeface="Comic Sans MS"/>
                          <a:cs typeface="Comic Sans MS"/>
                        </a:rPr>
                        <a:t> </a:t>
                      </a:r>
                      <a:r>
                        <a:rPr sz="2400" spc="15" dirty="0">
                          <a:solidFill>
                            <a:srgbClr val="FFFFFF"/>
                          </a:solidFill>
                          <a:latin typeface="Comic Sans MS"/>
                          <a:cs typeface="Comic Sans MS"/>
                        </a:rPr>
                        <a:t>was  the </a:t>
                      </a:r>
                      <a:r>
                        <a:rPr sz="2400" spc="10" dirty="0">
                          <a:solidFill>
                            <a:srgbClr val="FFFFFF"/>
                          </a:solidFill>
                          <a:latin typeface="Comic Sans MS"/>
                          <a:cs typeface="Comic Sans MS"/>
                        </a:rPr>
                        <a:t>last </a:t>
                      </a:r>
                      <a:r>
                        <a:rPr sz="2400" spc="15" dirty="0">
                          <a:solidFill>
                            <a:srgbClr val="FFFFFF"/>
                          </a:solidFill>
                          <a:latin typeface="Comic Sans MS"/>
                          <a:cs typeface="Comic Sans MS"/>
                        </a:rPr>
                        <a:t>time you heard  God’s </a:t>
                      </a:r>
                      <a:r>
                        <a:rPr sz="2400" spc="10" dirty="0">
                          <a:solidFill>
                            <a:srgbClr val="FFFFFF"/>
                          </a:solidFill>
                          <a:latin typeface="Comic Sans MS"/>
                          <a:cs typeface="Comic Sans MS"/>
                        </a:rPr>
                        <a:t>voice </a:t>
                      </a:r>
                      <a:r>
                        <a:rPr sz="2400" spc="15" dirty="0">
                          <a:solidFill>
                            <a:srgbClr val="FFFFFF"/>
                          </a:solidFill>
                          <a:latin typeface="Comic Sans MS"/>
                          <a:cs typeface="Comic Sans MS"/>
                        </a:rPr>
                        <a:t>to you through  a</a:t>
                      </a:r>
                      <a:r>
                        <a:rPr sz="2400" spc="5" dirty="0">
                          <a:solidFill>
                            <a:srgbClr val="FFFFFF"/>
                          </a:solidFill>
                          <a:latin typeface="Comic Sans MS"/>
                          <a:cs typeface="Comic Sans MS"/>
                        </a:rPr>
                        <a:t> </a:t>
                      </a:r>
                      <a:r>
                        <a:rPr sz="2400" spc="10" dirty="0">
                          <a:solidFill>
                            <a:srgbClr val="FFFFFF"/>
                          </a:solidFill>
                          <a:latin typeface="Comic Sans MS"/>
                          <a:cs typeface="Comic Sans MS"/>
                        </a:rPr>
                        <a:t>child?</a:t>
                      </a:r>
                      <a:endParaRPr sz="2400" dirty="0">
                        <a:latin typeface="Comic Sans MS"/>
                        <a:cs typeface="Comic Sans MS"/>
                      </a:endParaRPr>
                    </a:p>
                  </a:txBody>
                  <a:tcPr marL="0" marR="0" marT="450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0000"/>
                    </a:solidFill>
                  </a:tcPr>
                </a:tc>
                <a:tc>
                  <a:txBody>
                    <a:bodyPr/>
                    <a:lstStyle/>
                    <a:p>
                      <a:pPr marL="41275">
                        <a:lnSpc>
                          <a:spcPct val="100000"/>
                        </a:lnSpc>
                        <a:spcBef>
                          <a:spcPts val="355"/>
                        </a:spcBef>
                      </a:pPr>
                      <a:r>
                        <a:rPr sz="2400" b="1" spc="10" dirty="0">
                          <a:solidFill>
                            <a:srgbClr val="FFFFFF"/>
                          </a:solidFill>
                          <a:latin typeface="Arial"/>
                          <a:cs typeface="Arial"/>
                        </a:rPr>
                        <a:t>Scripture </a:t>
                      </a:r>
                      <a:r>
                        <a:rPr sz="2400" b="1" spc="15" dirty="0">
                          <a:solidFill>
                            <a:srgbClr val="FFFFFF"/>
                          </a:solidFill>
                          <a:latin typeface="Arial"/>
                          <a:cs typeface="Arial"/>
                        </a:rPr>
                        <a:t>to</a:t>
                      </a:r>
                      <a:r>
                        <a:rPr sz="2400" b="1" spc="-10" dirty="0">
                          <a:solidFill>
                            <a:srgbClr val="FFFFFF"/>
                          </a:solidFill>
                          <a:latin typeface="Arial"/>
                          <a:cs typeface="Arial"/>
                        </a:rPr>
                        <a:t> </a:t>
                      </a:r>
                      <a:r>
                        <a:rPr sz="2400" b="1" spc="10" dirty="0">
                          <a:solidFill>
                            <a:srgbClr val="FFFFFF"/>
                          </a:solidFill>
                          <a:latin typeface="Arial"/>
                          <a:cs typeface="Arial"/>
                        </a:rPr>
                        <a:t>read</a:t>
                      </a:r>
                      <a:endParaRPr sz="2400" dirty="0">
                        <a:latin typeface="Arial"/>
                        <a:cs typeface="Arial"/>
                      </a:endParaRPr>
                    </a:p>
                    <a:p>
                      <a:pPr marL="41275" marR="90170">
                        <a:lnSpc>
                          <a:spcPct val="100000"/>
                        </a:lnSpc>
                        <a:spcBef>
                          <a:spcPts val="75"/>
                        </a:spcBef>
                      </a:pPr>
                      <a:endParaRPr lang="en-GB" sz="2400" spc="20" dirty="0">
                        <a:solidFill>
                          <a:srgbClr val="FFFFFF"/>
                        </a:solidFill>
                        <a:latin typeface="Comic Sans MS"/>
                        <a:cs typeface="Comic Sans MS"/>
                      </a:endParaRPr>
                    </a:p>
                    <a:p>
                      <a:pPr marL="41275" marR="90170">
                        <a:lnSpc>
                          <a:spcPct val="100000"/>
                        </a:lnSpc>
                        <a:spcBef>
                          <a:spcPts val="75"/>
                        </a:spcBef>
                      </a:pPr>
                      <a:r>
                        <a:rPr sz="2400" spc="20" dirty="0">
                          <a:solidFill>
                            <a:srgbClr val="FFFFFF"/>
                          </a:solidFill>
                          <a:latin typeface="Comic Sans MS"/>
                          <a:cs typeface="Comic Sans MS"/>
                        </a:rPr>
                        <a:t>2 </a:t>
                      </a:r>
                      <a:r>
                        <a:rPr sz="2400" spc="10" dirty="0">
                          <a:solidFill>
                            <a:srgbClr val="FFFFFF"/>
                          </a:solidFill>
                          <a:latin typeface="Comic Sans MS"/>
                          <a:cs typeface="Comic Sans MS"/>
                        </a:rPr>
                        <a:t>Kings </a:t>
                      </a:r>
                      <a:r>
                        <a:rPr sz="2400" spc="20" dirty="0">
                          <a:solidFill>
                            <a:srgbClr val="FFFFFF"/>
                          </a:solidFill>
                          <a:latin typeface="Comic Sans MS"/>
                          <a:cs typeface="Comic Sans MS"/>
                        </a:rPr>
                        <a:t>5 </a:t>
                      </a:r>
                      <a:r>
                        <a:rPr sz="2400" spc="15" dirty="0">
                          <a:solidFill>
                            <a:srgbClr val="FFFFFF"/>
                          </a:solidFill>
                          <a:latin typeface="Comic Sans MS"/>
                          <a:cs typeface="Comic Sans MS"/>
                        </a:rPr>
                        <a:t>The </a:t>
                      </a:r>
                      <a:r>
                        <a:rPr sz="2400" spc="10" dirty="0">
                          <a:solidFill>
                            <a:srgbClr val="FFFFFF"/>
                          </a:solidFill>
                          <a:latin typeface="Comic Sans MS"/>
                          <a:cs typeface="Comic Sans MS"/>
                        </a:rPr>
                        <a:t>story </a:t>
                      </a:r>
                      <a:r>
                        <a:rPr sz="2400" spc="15" dirty="0">
                          <a:solidFill>
                            <a:srgbClr val="FFFFFF"/>
                          </a:solidFill>
                          <a:latin typeface="Comic Sans MS"/>
                          <a:cs typeface="Comic Sans MS"/>
                        </a:rPr>
                        <a:t>of</a:t>
                      </a:r>
                      <a:r>
                        <a:rPr sz="2400" spc="-75" dirty="0">
                          <a:solidFill>
                            <a:srgbClr val="FFFFFF"/>
                          </a:solidFill>
                          <a:latin typeface="Comic Sans MS"/>
                          <a:cs typeface="Comic Sans MS"/>
                        </a:rPr>
                        <a:t> </a:t>
                      </a:r>
                      <a:r>
                        <a:rPr sz="2400" spc="15" dirty="0">
                          <a:solidFill>
                            <a:srgbClr val="FFFFFF"/>
                          </a:solidFill>
                          <a:latin typeface="Comic Sans MS"/>
                          <a:cs typeface="Comic Sans MS"/>
                        </a:rPr>
                        <a:t>the  </a:t>
                      </a:r>
                      <a:r>
                        <a:rPr sz="2400" spc="10" dirty="0">
                          <a:solidFill>
                            <a:srgbClr val="FFFFFF"/>
                          </a:solidFill>
                          <a:latin typeface="Comic Sans MS"/>
                          <a:cs typeface="Comic Sans MS"/>
                        </a:rPr>
                        <a:t>servant </a:t>
                      </a:r>
                      <a:r>
                        <a:rPr sz="2400" spc="5" dirty="0">
                          <a:solidFill>
                            <a:srgbClr val="FFFFFF"/>
                          </a:solidFill>
                          <a:latin typeface="Comic Sans MS"/>
                          <a:cs typeface="Comic Sans MS"/>
                        </a:rPr>
                        <a:t>girl</a:t>
                      </a:r>
                      <a:r>
                        <a:rPr lang="en-GB" sz="2400" spc="5" dirty="0">
                          <a:solidFill>
                            <a:srgbClr val="FFFFFF"/>
                          </a:solidFill>
                          <a:latin typeface="Comic Sans MS"/>
                          <a:cs typeface="Comic Sans MS"/>
                        </a:rPr>
                        <a:t>’ relationship with</a:t>
                      </a:r>
                      <a:r>
                        <a:rPr sz="2400" spc="-5" dirty="0">
                          <a:solidFill>
                            <a:srgbClr val="FFFFFF"/>
                          </a:solidFill>
                          <a:latin typeface="Comic Sans MS"/>
                          <a:cs typeface="Comic Sans MS"/>
                        </a:rPr>
                        <a:t> </a:t>
                      </a:r>
                      <a:r>
                        <a:rPr sz="2400" spc="15" dirty="0">
                          <a:solidFill>
                            <a:srgbClr val="FFFFFF"/>
                          </a:solidFill>
                          <a:latin typeface="Comic Sans MS"/>
                          <a:cs typeface="Comic Sans MS"/>
                        </a:rPr>
                        <a:t>Naaman’s</a:t>
                      </a:r>
                      <a:r>
                        <a:rPr lang="en-GB" sz="2400" spc="15" dirty="0">
                          <a:solidFill>
                            <a:srgbClr val="FFFFFF"/>
                          </a:solidFill>
                          <a:latin typeface="Comic Sans MS"/>
                          <a:cs typeface="Comic Sans MS"/>
                        </a:rPr>
                        <a:t> </a:t>
                      </a:r>
                      <a:r>
                        <a:rPr sz="2400" spc="15" dirty="0">
                          <a:solidFill>
                            <a:srgbClr val="FFFFFF"/>
                          </a:solidFill>
                          <a:latin typeface="Comic Sans MS"/>
                          <a:cs typeface="Comic Sans MS"/>
                        </a:rPr>
                        <a:t>wife and how </a:t>
                      </a:r>
                      <a:r>
                        <a:rPr sz="2400" spc="20" dirty="0">
                          <a:solidFill>
                            <a:srgbClr val="FFFFFF"/>
                          </a:solidFill>
                          <a:latin typeface="Comic Sans MS"/>
                          <a:cs typeface="Comic Sans MS"/>
                        </a:rPr>
                        <a:t>Naaman was  </a:t>
                      </a:r>
                      <a:r>
                        <a:rPr sz="2400" spc="10" dirty="0">
                          <a:solidFill>
                            <a:srgbClr val="FFFFFF"/>
                          </a:solidFill>
                          <a:latin typeface="Comic Sans MS"/>
                          <a:cs typeface="Comic Sans MS"/>
                        </a:rPr>
                        <a:t>healed </a:t>
                      </a:r>
                      <a:r>
                        <a:rPr sz="2400" spc="15" dirty="0">
                          <a:solidFill>
                            <a:srgbClr val="FFFFFF"/>
                          </a:solidFill>
                          <a:latin typeface="Comic Sans MS"/>
                          <a:cs typeface="Comic Sans MS"/>
                        </a:rPr>
                        <a:t>because he</a:t>
                      </a:r>
                      <a:r>
                        <a:rPr sz="2400" spc="-30" dirty="0">
                          <a:solidFill>
                            <a:srgbClr val="FFFFFF"/>
                          </a:solidFill>
                          <a:latin typeface="Comic Sans MS"/>
                          <a:cs typeface="Comic Sans MS"/>
                        </a:rPr>
                        <a:t> </a:t>
                      </a:r>
                      <a:r>
                        <a:rPr sz="2400" spc="10" dirty="0">
                          <a:solidFill>
                            <a:srgbClr val="FFFFFF"/>
                          </a:solidFill>
                          <a:latin typeface="Comic Sans MS"/>
                          <a:cs typeface="Comic Sans MS"/>
                        </a:rPr>
                        <a:t>listened</a:t>
                      </a:r>
                      <a:r>
                        <a:rPr lang="en-GB" sz="2400" spc="0" dirty="0">
                          <a:solidFill>
                            <a:schemeClr val="tx1"/>
                          </a:solidFill>
                          <a:latin typeface="Comic Sans MS"/>
                          <a:cs typeface="Comic Sans MS"/>
                        </a:rPr>
                        <a:t> </a:t>
                      </a:r>
                      <a:r>
                        <a:rPr sz="2400" spc="15" dirty="0">
                          <a:solidFill>
                            <a:srgbClr val="FFFFFF"/>
                          </a:solidFill>
                          <a:latin typeface="Comic Sans MS"/>
                          <a:cs typeface="Comic Sans MS"/>
                        </a:rPr>
                        <a:t>to her and got advice</a:t>
                      </a:r>
                      <a:r>
                        <a:rPr sz="2400" spc="-95" dirty="0">
                          <a:solidFill>
                            <a:srgbClr val="FFFFFF"/>
                          </a:solidFill>
                          <a:latin typeface="Comic Sans MS"/>
                          <a:cs typeface="Comic Sans MS"/>
                        </a:rPr>
                        <a:t> </a:t>
                      </a:r>
                      <a:r>
                        <a:rPr sz="2400" spc="15" dirty="0">
                          <a:solidFill>
                            <a:srgbClr val="FFFFFF"/>
                          </a:solidFill>
                          <a:latin typeface="Comic Sans MS"/>
                          <a:cs typeface="Comic Sans MS"/>
                        </a:rPr>
                        <a:t>from  </a:t>
                      </a:r>
                      <a:r>
                        <a:rPr sz="2400" spc="10" dirty="0">
                          <a:solidFill>
                            <a:srgbClr val="FFFFFF"/>
                          </a:solidFill>
                          <a:latin typeface="Comic Sans MS"/>
                          <a:cs typeface="Comic Sans MS"/>
                        </a:rPr>
                        <a:t>Elisha</a:t>
                      </a:r>
                      <a:endParaRPr sz="2400" dirty="0">
                        <a:latin typeface="Comic Sans MS"/>
                        <a:cs typeface="Comic Sans MS"/>
                      </a:endParaRPr>
                    </a:p>
                    <a:p>
                      <a:pPr marL="41275">
                        <a:lnSpc>
                          <a:spcPct val="100000"/>
                        </a:lnSpc>
                      </a:pPr>
                      <a:r>
                        <a:rPr sz="2400" spc="15" dirty="0">
                          <a:solidFill>
                            <a:srgbClr val="FFFFFF"/>
                          </a:solidFill>
                          <a:latin typeface="Comic Sans MS"/>
                          <a:cs typeface="Comic Sans MS"/>
                        </a:rPr>
                        <a:t>1 </a:t>
                      </a:r>
                      <a:r>
                        <a:rPr sz="2400" spc="20" dirty="0">
                          <a:solidFill>
                            <a:srgbClr val="FFFFFF"/>
                          </a:solidFill>
                          <a:latin typeface="Comic Sans MS"/>
                          <a:cs typeface="Comic Sans MS"/>
                        </a:rPr>
                        <a:t>Sam </a:t>
                      </a:r>
                      <a:r>
                        <a:rPr sz="2400" spc="15" dirty="0">
                          <a:solidFill>
                            <a:srgbClr val="FFFFFF"/>
                          </a:solidFill>
                          <a:latin typeface="Comic Sans MS"/>
                          <a:cs typeface="Comic Sans MS"/>
                        </a:rPr>
                        <a:t>1-3 The </a:t>
                      </a:r>
                      <a:r>
                        <a:rPr sz="2400" spc="10" dirty="0">
                          <a:solidFill>
                            <a:srgbClr val="FFFFFF"/>
                          </a:solidFill>
                          <a:latin typeface="Comic Sans MS"/>
                          <a:cs typeface="Comic Sans MS"/>
                        </a:rPr>
                        <a:t>story</a:t>
                      </a:r>
                      <a:r>
                        <a:rPr sz="2400" spc="-45" dirty="0">
                          <a:solidFill>
                            <a:srgbClr val="FFFFFF"/>
                          </a:solidFill>
                          <a:latin typeface="Comic Sans MS"/>
                          <a:cs typeface="Comic Sans MS"/>
                        </a:rPr>
                        <a:t> </a:t>
                      </a:r>
                      <a:r>
                        <a:rPr sz="2400" spc="15" dirty="0">
                          <a:solidFill>
                            <a:srgbClr val="FFFFFF"/>
                          </a:solidFill>
                          <a:latin typeface="Comic Sans MS"/>
                          <a:cs typeface="Comic Sans MS"/>
                        </a:rPr>
                        <a:t>of</a:t>
                      </a:r>
                      <a:r>
                        <a:rPr lang="en-GB" sz="2400" spc="0" dirty="0">
                          <a:solidFill>
                            <a:schemeClr val="tx1"/>
                          </a:solidFill>
                          <a:latin typeface="Comic Sans MS"/>
                          <a:cs typeface="Comic Sans MS"/>
                        </a:rPr>
                        <a:t> </a:t>
                      </a:r>
                      <a:r>
                        <a:rPr sz="2400" spc="15" dirty="0">
                          <a:solidFill>
                            <a:srgbClr val="FFFFFF"/>
                          </a:solidFill>
                          <a:latin typeface="Comic Sans MS"/>
                          <a:cs typeface="Comic Sans MS"/>
                        </a:rPr>
                        <a:t>Samuel and how </a:t>
                      </a:r>
                      <a:r>
                        <a:rPr sz="2400" spc="20" dirty="0">
                          <a:solidFill>
                            <a:srgbClr val="FFFFFF"/>
                          </a:solidFill>
                          <a:latin typeface="Comic Sans MS"/>
                          <a:cs typeface="Comic Sans MS"/>
                        </a:rPr>
                        <a:t>God  </a:t>
                      </a:r>
                      <a:r>
                        <a:rPr sz="2400" spc="15" dirty="0">
                          <a:solidFill>
                            <a:srgbClr val="FFFFFF"/>
                          </a:solidFill>
                          <a:latin typeface="Comic Sans MS"/>
                          <a:cs typeface="Comic Sans MS"/>
                        </a:rPr>
                        <a:t>speaks to </a:t>
                      </a:r>
                      <a:r>
                        <a:rPr sz="2400" spc="10" dirty="0">
                          <a:solidFill>
                            <a:srgbClr val="FFFFFF"/>
                          </a:solidFill>
                          <a:latin typeface="Comic Sans MS"/>
                          <a:cs typeface="Comic Sans MS"/>
                        </a:rPr>
                        <a:t>him; </a:t>
                      </a:r>
                      <a:r>
                        <a:rPr sz="2400" spc="15" dirty="0">
                          <a:solidFill>
                            <a:srgbClr val="FFFFFF"/>
                          </a:solidFill>
                          <a:latin typeface="Comic Sans MS"/>
                          <a:cs typeface="Comic Sans MS"/>
                        </a:rPr>
                        <a:t>but </a:t>
                      </a:r>
                      <a:r>
                        <a:rPr lang="en-GB" sz="2400" spc="15" dirty="0">
                          <a:solidFill>
                            <a:srgbClr val="FFFFFF"/>
                          </a:solidFill>
                          <a:latin typeface="Comic Sans MS"/>
                          <a:cs typeface="Comic Sans MS"/>
                        </a:rPr>
                        <a:t>also how </a:t>
                      </a:r>
                      <a:r>
                        <a:rPr sz="2400" spc="10" dirty="0">
                          <a:solidFill>
                            <a:srgbClr val="FFFFFF"/>
                          </a:solidFill>
                          <a:latin typeface="Comic Sans MS"/>
                          <a:cs typeface="Comic Sans MS"/>
                        </a:rPr>
                        <a:t>Eli</a:t>
                      </a:r>
                      <a:r>
                        <a:rPr sz="2400" spc="-80" dirty="0">
                          <a:solidFill>
                            <a:srgbClr val="FFFFFF"/>
                          </a:solidFill>
                          <a:latin typeface="Comic Sans MS"/>
                          <a:cs typeface="Comic Sans MS"/>
                        </a:rPr>
                        <a:t> </a:t>
                      </a:r>
                      <a:r>
                        <a:rPr sz="2400" spc="15" dirty="0">
                          <a:solidFill>
                            <a:srgbClr val="FFFFFF"/>
                          </a:solidFill>
                          <a:latin typeface="Comic Sans MS"/>
                          <a:cs typeface="Comic Sans MS"/>
                        </a:rPr>
                        <a:t>has to </a:t>
                      </a:r>
                      <a:r>
                        <a:rPr sz="2400" spc="10" dirty="0">
                          <a:solidFill>
                            <a:srgbClr val="FFFFFF"/>
                          </a:solidFill>
                          <a:latin typeface="Comic Sans MS"/>
                          <a:cs typeface="Comic Sans MS"/>
                        </a:rPr>
                        <a:t>recognise </a:t>
                      </a:r>
                      <a:r>
                        <a:rPr sz="2400" spc="15" dirty="0">
                          <a:solidFill>
                            <a:srgbClr val="FFFFFF"/>
                          </a:solidFill>
                          <a:latin typeface="Comic Sans MS"/>
                          <a:cs typeface="Comic Sans MS"/>
                        </a:rPr>
                        <a:t>that </a:t>
                      </a:r>
                      <a:r>
                        <a:rPr sz="2400" spc="20" dirty="0">
                          <a:solidFill>
                            <a:srgbClr val="FFFFFF"/>
                          </a:solidFill>
                          <a:latin typeface="Comic Sans MS"/>
                          <a:cs typeface="Comic Sans MS"/>
                        </a:rPr>
                        <a:t>God </a:t>
                      </a:r>
                      <a:r>
                        <a:rPr sz="2400" spc="10" dirty="0">
                          <a:solidFill>
                            <a:srgbClr val="FFFFFF"/>
                          </a:solidFill>
                          <a:latin typeface="Comic Sans MS"/>
                          <a:cs typeface="Comic Sans MS"/>
                        </a:rPr>
                        <a:t>is  doing </a:t>
                      </a:r>
                      <a:r>
                        <a:rPr sz="2400" spc="15" dirty="0">
                          <a:solidFill>
                            <a:srgbClr val="FFFFFF"/>
                          </a:solidFill>
                          <a:latin typeface="Comic Sans MS"/>
                          <a:cs typeface="Comic Sans MS"/>
                        </a:rPr>
                        <a:t>that and </a:t>
                      </a:r>
                      <a:r>
                        <a:rPr sz="2400" spc="10" dirty="0">
                          <a:solidFill>
                            <a:srgbClr val="FFFFFF"/>
                          </a:solidFill>
                          <a:latin typeface="Comic Sans MS"/>
                          <a:cs typeface="Comic Sans MS"/>
                        </a:rPr>
                        <a:t>tell </a:t>
                      </a:r>
                      <a:r>
                        <a:rPr sz="2400" spc="15" dirty="0">
                          <a:solidFill>
                            <a:srgbClr val="FFFFFF"/>
                          </a:solidFill>
                          <a:latin typeface="Comic Sans MS"/>
                          <a:cs typeface="Comic Sans MS"/>
                        </a:rPr>
                        <a:t>him to  </a:t>
                      </a:r>
                      <a:r>
                        <a:rPr sz="2400" spc="10" dirty="0">
                          <a:solidFill>
                            <a:srgbClr val="FFFFFF"/>
                          </a:solidFill>
                          <a:latin typeface="Comic Sans MS"/>
                          <a:cs typeface="Comic Sans MS"/>
                        </a:rPr>
                        <a:t>listen </a:t>
                      </a:r>
                      <a:r>
                        <a:rPr sz="2400" spc="15" dirty="0">
                          <a:solidFill>
                            <a:srgbClr val="FFFFFF"/>
                          </a:solidFill>
                          <a:latin typeface="Comic Sans MS"/>
                          <a:cs typeface="Comic Sans MS"/>
                        </a:rPr>
                        <a:t>to</a:t>
                      </a:r>
                      <a:r>
                        <a:rPr sz="2400" spc="-5" dirty="0">
                          <a:solidFill>
                            <a:srgbClr val="FFFFFF"/>
                          </a:solidFill>
                          <a:latin typeface="Comic Sans MS"/>
                          <a:cs typeface="Comic Sans MS"/>
                        </a:rPr>
                        <a:t> </a:t>
                      </a:r>
                      <a:r>
                        <a:rPr sz="2400" spc="15" dirty="0">
                          <a:solidFill>
                            <a:srgbClr val="FFFFFF"/>
                          </a:solidFill>
                          <a:latin typeface="Comic Sans MS"/>
                          <a:cs typeface="Comic Sans MS"/>
                        </a:rPr>
                        <a:t>God.</a:t>
                      </a:r>
                      <a:endParaRPr sz="2400" dirty="0">
                        <a:latin typeface="Comic Sans MS"/>
                        <a:cs typeface="Comic Sans MS"/>
                      </a:endParaRPr>
                    </a:p>
                  </a:txBody>
                  <a:tcPr marL="0" marR="0" marT="450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0000"/>
                    </a:solidFill>
                  </a:tcPr>
                </a:tc>
                <a:tc>
                  <a:txBody>
                    <a:bodyPr/>
                    <a:lstStyle/>
                    <a:p>
                      <a:pPr marL="41275">
                        <a:lnSpc>
                          <a:spcPct val="100000"/>
                        </a:lnSpc>
                        <a:spcBef>
                          <a:spcPts val="355"/>
                        </a:spcBef>
                      </a:pPr>
                      <a:r>
                        <a:rPr sz="2400" b="1" spc="15" dirty="0">
                          <a:solidFill>
                            <a:srgbClr val="FFFFFF"/>
                          </a:solidFill>
                          <a:latin typeface="Arial"/>
                          <a:cs typeface="Arial"/>
                        </a:rPr>
                        <a:t>Questions for</a:t>
                      </a:r>
                      <a:r>
                        <a:rPr sz="2400" b="1" spc="-20" dirty="0">
                          <a:solidFill>
                            <a:srgbClr val="FFFFFF"/>
                          </a:solidFill>
                          <a:latin typeface="Arial"/>
                          <a:cs typeface="Arial"/>
                        </a:rPr>
                        <a:t> </a:t>
                      </a:r>
                      <a:r>
                        <a:rPr sz="2400" b="1" spc="10" dirty="0">
                          <a:solidFill>
                            <a:srgbClr val="FFFFFF"/>
                          </a:solidFill>
                          <a:latin typeface="Arial"/>
                          <a:cs typeface="Arial"/>
                        </a:rPr>
                        <a:t>children</a:t>
                      </a:r>
                      <a:endParaRPr sz="2400" dirty="0">
                        <a:latin typeface="Arial"/>
                        <a:cs typeface="Arial"/>
                      </a:endParaRPr>
                    </a:p>
                    <a:p>
                      <a:pPr marL="41275" marR="193040">
                        <a:lnSpc>
                          <a:spcPct val="100000"/>
                        </a:lnSpc>
                        <a:spcBef>
                          <a:spcPts val="1065"/>
                        </a:spcBef>
                      </a:pPr>
                      <a:endParaRPr lang="en-GB" sz="2400" spc="20" dirty="0">
                        <a:solidFill>
                          <a:srgbClr val="FFFFFF"/>
                        </a:solidFill>
                        <a:latin typeface="Comic Sans MS"/>
                        <a:cs typeface="Comic Sans MS"/>
                      </a:endParaRPr>
                    </a:p>
                    <a:p>
                      <a:pPr marL="41275" marR="193040">
                        <a:lnSpc>
                          <a:spcPct val="100000"/>
                        </a:lnSpc>
                        <a:spcBef>
                          <a:spcPts val="1065"/>
                        </a:spcBef>
                      </a:pPr>
                      <a:r>
                        <a:rPr lang="en-GB" sz="2400" spc="20" dirty="0">
                          <a:solidFill>
                            <a:srgbClr val="FFFFFF"/>
                          </a:solidFill>
                          <a:latin typeface="Comic Sans MS"/>
                          <a:cs typeface="Comic Sans MS"/>
                        </a:rPr>
                        <a:t>How d</a:t>
                      </a:r>
                      <a:r>
                        <a:rPr sz="2400" spc="20" dirty="0">
                          <a:solidFill>
                            <a:srgbClr val="FFFFFF"/>
                          </a:solidFill>
                          <a:latin typeface="Comic Sans MS"/>
                          <a:cs typeface="Comic Sans MS"/>
                        </a:rPr>
                        <a:t>o </a:t>
                      </a:r>
                      <a:r>
                        <a:rPr sz="2400" spc="15" dirty="0">
                          <a:solidFill>
                            <a:srgbClr val="FFFFFF"/>
                          </a:solidFill>
                          <a:latin typeface="Comic Sans MS"/>
                          <a:cs typeface="Comic Sans MS"/>
                        </a:rPr>
                        <a:t>you </a:t>
                      </a:r>
                      <a:r>
                        <a:rPr sz="2400" spc="10" dirty="0">
                          <a:solidFill>
                            <a:srgbClr val="FFFFFF"/>
                          </a:solidFill>
                          <a:latin typeface="Comic Sans MS"/>
                          <a:cs typeface="Comic Sans MS"/>
                        </a:rPr>
                        <a:t>think </a:t>
                      </a:r>
                      <a:r>
                        <a:rPr sz="2400" spc="20" dirty="0">
                          <a:solidFill>
                            <a:srgbClr val="FFFFFF"/>
                          </a:solidFill>
                          <a:latin typeface="Comic Sans MS"/>
                          <a:cs typeface="Comic Sans MS"/>
                        </a:rPr>
                        <a:t>God</a:t>
                      </a:r>
                      <a:r>
                        <a:rPr sz="2400" spc="-70" dirty="0">
                          <a:solidFill>
                            <a:srgbClr val="FFFFFF"/>
                          </a:solidFill>
                          <a:latin typeface="Comic Sans MS"/>
                          <a:cs typeface="Comic Sans MS"/>
                        </a:rPr>
                        <a:t> </a:t>
                      </a:r>
                      <a:r>
                        <a:rPr sz="2400" spc="15" dirty="0">
                          <a:solidFill>
                            <a:srgbClr val="FFFFFF"/>
                          </a:solidFill>
                          <a:latin typeface="Comic Sans MS"/>
                          <a:cs typeface="Comic Sans MS"/>
                        </a:rPr>
                        <a:t>speaks  to</a:t>
                      </a:r>
                      <a:r>
                        <a:rPr sz="2400" spc="5" dirty="0">
                          <a:solidFill>
                            <a:srgbClr val="FFFFFF"/>
                          </a:solidFill>
                          <a:latin typeface="Comic Sans MS"/>
                          <a:cs typeface="Comic Sans MS"/>
                        </a:rPr>
                        <a:t> </a:t>
                      </a:r>
                      <a:r>
                        <a:rPr sz="2400" spc="10" dirty="0">
                          <a:solidFill>
                            <a:srgbClr val="FFFFFF"/>
                          </a:solidFill>
                          <a:latin typeface="Comic Sans MS"/>
                          <a:cs typeface="Comic Sans MS"/>
                        </a:rPr>
                        <a:t>children?</a:t>
                      </a:r>
                      <a:r>
                        <a:rPr lang="en-GB" sz="2400" spc="10" dirty="0">
                          <a:solidFill>
                            <a:srgbClr val="FFFFFF"/>
                          </a:solidFill>
                          <a:latin typeface="Comic Sans MS"/>
                          <a:cs typeface="Comic Sans MS"/>
                        </a:rPr>
                        <a:t> Does God speak to you? How can you hear Gods voice?</a:t>
                      </a:r>
                      <a:endParaRPr sz="2400" dirty="0">
                        <a:latin typeface="Comic Sans MS"/>
                        <a:cs typeface="Comic Sans MS"/>
                      </a:endParaRPr>
                    </a:p>
                  </a:txBody>
                  <a:tcPr marL="0" marR="0" marT="450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0000"/>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2421075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517650" y="1463675"/>
            <a:ext cx="16667233" cy="9161930"/>
            <a:chOff x="623817" y="1902945"/>
            <a:chExt cx="10816590" cy="7856220"/>
          </a:xfrm>
        </p:grpSpPr>
        <p:pic>
          <p:nvPicPr>
            <p:cNvPr id="3" name="object 3"/>
            <p:cNvPicPr/>
            <p:nvPr/>
          </p:nvPicPr>
          <p:blipFill>
            <a:blip r:embed="rId2" cstate="screen">
              <a:extLst>
                <a:ext uri="{28A0092B-C50C-407E-A947-70E740481C1C}">
                  <a14:useLocalDpi xmlns:a14="http://schemas.microsoft.com/office/drawing/2010/main"/>
                </a:ext>
              </a:extLst>
            </a:blip>
            <a:stretch>
              <a:fillRect/>
            </a:stretch>
          </p:blipFill>
          <p:spPr>
            <a:xfrm>
              <a:off x="801823" y="2018125"/>
              <a:ext cx="10460499" cy="7395109"/>
            </a:xfrm>
            <a:prstGeom prst="rect">
              <a:avLst/>
            </a:prstGeom>
          </p:spPr>
        </p:pic>
        <p:pic>
          <p:nvPicPr>
            <p:cNvPr id="4" name="object 4"/>
            <p:cNvPicPr/>
            <p:nvPr/>
          </p:nvPicPr>
          <p:blipFill>
            <a:blip r:embed="rId3" cstate="print"/>
            <a:stretch>
              <a:fillRect/>
            </a:stretch>
          </p:blipFill>
          <p:spPr>
            <a:xfrm>
              <a:off x="623817" y="1902945"/>
              <a:ext cx="10816508" cy="7855827"/>
            </a:xfrm>
            <a:prstGeom prst="rect">
              <a:avLst/>
            </a:prstGeom>
          </p:spPr>
        </p:pic>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5"/>
          <p:cNvGraphicFramePr>
            <a:graphicFrameLocks noGrp="1"/>
          </p:cNvGraphicFramePr>
          <p:nvPr>
            <p:extLst>
              <p:ext uri="{D42A27DB-BD31-4B8C-83A1-F6EECF244321}">
                <p14:modId xmlns:p14="http://schemas.microsoft.com/office/powerpoint/2010/main" val="1813490474"/>
              </p:ext>
            </p:extLst>
          </p:nvPr>
        </p:nvGraphicFramePr>
        <p:xfrm>
          <a:off x="1517650" y="2486835"/>
          <a:ext cx="17673884" cy="6901640"/>
        </p:xfrm>
        <a:graphic>
          <a:graphicData uri="http://schemas.openxmlformats.org/drawingml/2006/table">
            <a:tbl>
              <a:tblPr firstRow="1" bandRow="1">
                <a:tableStyleId>{2D5ABB26-0587-4C30-8999-92F81FD0307C}</a:tableStyleId>
              </a:tblPr>
              <a:tblGrid>
                <a:gridCol w="5937885">
                  <a:extLst>
                    <a:ext uri="{9D8B030D-6E8A-4147-A177-3AD203B41FA5}">
                      <a16:colId xmlns:a16="http://schemas.microsoft.com/office/drawing/2014/main" val="20000"/>
                    </a:ext>
                  </a:extLst>
                </a:gridCol>
                <a:gridCol w="5956316">
                  <a:extLst>
                    <a:ext uri="{9D8B030D-6E8A-4147-A177-3AD203B41FA5}">
                      <a16:colId xmlns:a16="http://schemas.microsoft.com/office/drawing/2014/main" val="20001"/>
                    </a:ext>
                  </a:extLst>
                </a:gridCol>
                <a:gridCol w="5779683">
                  <a:extLst>
                    <a:ext uri="{9D8B030D-6E8A-4147-A177-3AD203B41FA5}">
                      <a16:colId xmlns:a16="http://schemas.microsoft.com/office/drawing/2014/main" val="20002"/>
                    </a:ext>
                  </a:extLst>
                </a:gridCol>
              </a:tblGrid>
              <a:tr h="3340988">
                <a:tc gridSpan="3">
                  <a:txBody>
                    <a:bodyPr/>
                    <a:lstStyle/>
                    <a:p>
                      <a:pPr marL="41275">
                        <a:lnSpc>
                          <a:spcPct val="100000"/>
                        </a:lnSpc>
                        <a:spcBef>
                          <a:spcPts val="355"/>
                        </a:spcBef>
                      </a:pPr>
                      <a:r>
                        <a:rPr sz="2400" b="1" spc="20" dirty="0">
                          <a:solidFill>
                            <a:srgbClr val="FFFFFF"/>
                          </a:solidFill>
                          <a:latin typeface="Arial"/>
                          <a:cs typeface="Arial"/>
                        </a:rPr>
                        <a:t>The </a:t>
                      </a:r>
                      <a:r>
                        <a:rPr sz="2400" b="1" spc="15" dirty="0">
                          <a:solidFill>
                            <a:srgbClr val="FFFFFF"/>
                          </a:solidFill>
                          <a:latin typeface="Arial"/>
                          <a:cs typeface="Arial"/>
                        </a:rPr>
                        <a:t>story so</a:t>
                      </a:r>
                      <a:r>
                        <a:rPr sz="2400" b="1" spc="-20" dirty="0">
                          <a:solidFill>
                            <a:srgbClr val="FFFFFF"/>
                          </a:solidFill>
                          <a:latin typeface="Arial"/>
                          <a:cs typeface="Arial"/>
                        </a:rPr>
                        <a:t> </a:t>
                      </a:r>
                      <a:r>
                        <a:rPr sz="2400" b="1" spc="15" dirty="0">
                          <a:solidFill>
                            <a:srgbClr val="FFFFFF"/>
                          </a:solidFill>
                          <a:latin typeface="Arial"/>
                          <a:cs typeface="Arial"/>
                        </a:rPr>
                        <a:t>far…</a:t>
                      </a:r>
                      <a:endParaRPr sz="2400" dirty="0">
                        <a:latin typeface="Arial"/>
                        <a:cs typeface="Arial"/>
                      </a:endParaRPr>
                    </a:p>
                    <a:p>
                      <a:pPr>
                        <a:lnSpc>
                          <a:spcPct val="100000"/>
                        </a:lnSpc>
                        <a:spcBef>
                          <a:spcPts val="15"/>
                        </a:spcBef>
                      </a:pPr>
                      <a:endParaRPr sz="2400" dirty="0">
                        <a:latin typeface="Times New Roman"/>
                        <a:cs typeface="Times New Roman"/>
                      </a:endParaRPr>
                    </a:p>
                    <a:p>
                      <a:pPr marL="41275" marR="60325">
                        <a:lnSpc>
                          <a:spcPct val="102200"/>
                        </a:lnSpc>
                        <a:spcBef>
                          <a:spcPts val="5"/>
                        </a:spcBef>
                      </a:pPr>
                      <a:r>
                        <a:rPr sz="2400" spc="15" dirty="0">
                          <a:solidFill>
                            <a:srgbClr val="FFFFFF"/>
                          </a:solidFill>
                          <a:latin typeface="Comic Sans MS"/>
                          <a:cs typeface="Comic Sans MS"/>
                        </a:rPr>
                        <a:t>Jesus cared about </a:t>
                      </a:r>
                      <a:r>
                        <a:rPr sz="2400" spc="10" dirty="0">
                          <a:solidFill>
                            <a:srgbClr val="FFFFFF"/>
                          </a:solidFill>
                          <a:latin typeface="Comic Sans MS"/>
                          <a:cs typeface="Comic Sans MS"/>
                        </a:rPr>
                        <a:t>people’s </a:t>
                      </a:r>
                      <a:r>
                        <a:rPr sz="2400" spc="15" dirty="0">
                          <a:solidFill>
                            <a:srgbClr val="FFFFFF"/>
                          </a:solidFill>
                          <a:latin typeface="Comic Sans MS"/>
                          <a:cs typeface="Comic Sans MS"/>
                        </a:rPr>
                        <a:t>needs. </a:t>
                      </a:r>
                      <a:r>
                        <a:rPr sz="2400" spc="20" dirty="0">
                          <a:solidFill>
                            <a:srgbClr val="FFFFFF"/>
                          </a:solidFill>
                          <a:latin typeface="Comic Sans MS"/>
                          <a:cs typeface="Comic Sans MS"/>
                        </a:rPr>
                        <a:t>When </a:t>
                      </a:r>
                      <a:r>
                        <a:rPr sz="2400" spc="15" dirty="0">
                          <a:solidFill>
                            <a:srgbClr val="FFFFFF"/>
                          </a:solidFill>
                          <a:latin typeface="Comic Sans MS"/>
                          <a:cs typeface="Comic Sans MS"/>
                        </a:rPr>
                        <a:t>he </a:t>
                      </a:r>
                      <a:r>
                        <a:rPr sz="2400" spc="10" dirty="0">
                          <a:solidFill>
                            <a:srgbClr val="FFFFFF"/>
                          </a:solidFill>
                          <a:latin typeface="Comic Sans MS"/>
                          <a:cs typeface="Comic Sans MS"/>
                        </a:rPr>
                        <a:t>told stories, </a:t>
                      </a:r>
                      <a:r>
                        <a:rPr sz="2400" spc="15" dirty="0">
                          <a:solidFill>
                            <a:srgbClr val="FFFFFF"/>
                          </a:solidFill>
                          <a:latin typeface="Comic Sans MS"/>
                          <a:cs typeface="Comic Sans MS"/>
                        </a:rPr>
                        <a:t>people </a:t>
                      </a:r>
                      <a:r>
                        <a:rPr sz="2400" spc="20" dirty="0">
                          <a:solidFill>
                            <a:srgbClr val="FFFFFF"/>
                          </a:solidFill>
                          <a:latin typeface="Comic Sans MS"/>
                          <a:cs typeface="Comic Sans MS"/>
                        </a:rPr>
                        <a:t>came </a:t>
                      </a:r>
                      <a:r>
                        <a:rPr sz="2400" spc="15" dirty="0">
                          <a:solidFill>
                            <a:srgbClr val="FFFFFF"/>
                          </a:solidFill>
                          <a:latin typeface="Comic Sans MS"/>
                          <a:cs typeface="Comic Sans MS"/>
                        </a:rPr>
                        <a:t>to </a:t>
                      </a:r>
                      <a:r>
                        <a:rPr sz="2400" spc="10" dirty="0">
                          <a:solidFill>
                            <a:srgbClr val="FFFFFF"/>
                          </a:solidFill>
                          <a:latin typeface="Comic Sans MS"/>
                          <a:cs typeface="Comic Sans MS"/>
                        </a:rPr>
                        <a:t>listen.  </a:t>
                      </a:r>
                      <a:r>
                        <a:rPr sz="2400" spc="15" dirty="0">
                          <a:solidFill>
                            <a:srgbClr val="FFFFFF"/>
                          </a:solidFill>
                          <a:latin typeface="Comic Sans MS"/>
                          <a:cs typeface="Comic Sans MS"/>
                        </a:rPr>
                        <a:t>One day there were </a:t>
                      </a:r>
                      <a:r>
                        <a:rPr sz="2400" spc="20" dirty="0">
                          <a:solidFill>
                            <a:srgbClr val="FFFFFF"/>
                          </a:solidFill>
                          <a:latin typeface="Comic Sans MS"/>
                          <a:cs typeface="Comic Sans MS"/>
                        </a:rPr>
                        <a:t>5000 </a:t>
                      </a:r>
                      <a:r>
                        <a:rPr sz="2400" spc="10" dirty="0">
                          <a:solidFill>
                            <a:srgbClr val="FFFFFF"/>
                          </a:solidFill>
                          <a:latin typeface="Comic Sans MS"/>
                          <a:cs typeface="Comic Sans MS"/>
                        </a:rPr>
                        <a:t>people </a:t>
                      </a:r>
                      <a:r>
                        <a:rPr sz="2400" spc="15" dirty="0">
                          <a:solidFill>
                            <a:srgbClr val="FFFFFF"/>
                          </a:solidFill>
                          <a:latin typeface="Comic Sans MS"/>
                          <a:cs typeface="Comic Sans MS"/>
                        </a:rPr>
                        <a:t>on the </a:t>
                      </a:r>
                      <a:r>
                        <a:rPr sz="2400" spc="10" dirty="0">
                          <a:solidFill>
                            <a:srgbClr val="FFFFFF"/>
                          </a:solidFill>
                          <a:latin typeface="Comic Sans MS"/>
                          <a:cs typeface="Comic Sans MS"/>
                        </a:rPr>
                        <a:t>hillside listening </a:t>
                      </a:r>
                      <a:r>
                        <a:rPr sz="2400" spc="15" dirty="0">
                          <a:solidFill>
                            <a:srgbClr val="FFFFFF"/>
                          </a:solidFill>
                          <a:latin typeface="Comic Sans MS"/>
                          <a:cs typeface="Comic Sans MS"/>
                        </a:rPr>
                        <a:t>to </a:t>
                      </a:r>
                      <a:r>
                        <a:rPr sz="2400" spc="10" dirty="0">
                          <a:solidFill>
                            <a:srgbClr val="FFFFFF"/>
                          </a:solidFill>
                          <a:latin typeface="Comic Sans MS"/>
                          <a:cs typeface="Comic Sans MS"/>
                        </a:rPr>
                        <a:t>him. </a:t>
                      </a:r>
                      <a:r>
                        <a:rPr sz="2400" spc="20" dirty="0">
                          <a:solidFill>
                            <a:srgbClr val="FFFFFF"/>
                          </a:solidFill>
                          <a:latin typeface="Comic Sans MS"/>
                          <a:cs typeface="Comic Sans MS"/>
                        </a:rPr>
                        <a:t>He </a:t>
                      </a:r>
                      <a:r>
                        <a:rPr sz="2400" spc="15" dirty="0">
                          <a:solidFill>
                            <a:srgbClr val="FFFFFF"/>
                          </a:solidFill>
                          <a:latin typeface="Comic Sans MS"/>
                          <a:cs typeface="Comic Sans MS"/>
                        </a:rPr>
                        <a:t>asked one of  the </a:t>
                      </a:r>
                      <a:r>
                        <a:rPr sz="2400" spc="10" dirty="0">
                          <a:solidFill>
                            <a:srgbClr val="FFFFFF"/>
                          </a:solidFill>
                          <a:latin typeface="Comic Sans MS"/>
                          <a:cs typeface="Comic Sans MS"/>
                        </a:rPr>
                        <a:t>disciples Philip </a:t>
                      </a:r>
                      <a:r>
                        <a:rPr sz="2400" spc="15" dirty="0">
                          <a:solidFill>
                            <a:srgbClr val="FFFFFF"/>
                          </a:solidFill>
                          <a:latin typeface="Comic Sans MS"/>
                          <a:cs typeface="Comic Sans MS"/>
                        </a:rPr>
                        <a:t>where they could buy bread for the </a:t>
                      </a:r>
                      <a:r>
                        <a:rPr sz="2400" spc="10" dirty="0">
                          <a:solidFill>
                            <a:srgbClr val="FFFFFF"/>
                          </a:solidFill>
                          <a:latin typeface="Comic Sans MS"/>
                          <a:cs typeface="Comic Sans MS"/>
                        </a:rPr>
                        <a:t>people </a:t>
                      </a:r>
                      <a:r>
                        <a:rPr sz="2400" spc="15" dirty="0">
                          <a:solidFill>
                            <a:srgbClr val="FFFFFF"/>
                          </a:solidFill>
                          <a:latin typeface="Comic Sans MS"/>
                          <a:cs typeface="Comic Sans MS"/>
                        </a:rPr>
                        <a:t>to eat. </a:t>
                      </a:r>
                      <a:r>
                        <a:rPr sz="2400" spc="10" dirty="0">
                          <a:solidFill>
                            <a:srgbClr val="FFFFFF"/>
                          </a:solidFill>
                          <a:latin typeface="Comic Sans MS"/>
                          <a:cs typeface="Comic Sans MS"/>
                        </a:rPr>
                        <a:t>Philip said it  </a:t>
                      </a:r>
                      <a:r>
                        <a:rPr sz="2400" spc="15" dirty="0">
                          <a:solidFill>
                            <a:srgbClr val="FFFFFF"/>
                          </a:solidFill>
                          <a:latin typeface="Comic Sans MS"/>
                          <a:cs typeface="Comic Sans MS"/>
                        </a:rPr>
                        <a:t>would </a:t>
                      </a:r>
                      <a:r>
                        <a:rPr sz="2400" spc="10" dirty="0">
                          <a:solidFill>
                            <a:srgbClr val="FFFFFF"/>
                          </a:solidFill>
                          <a:latin typeface="Comic Sans MS"/>
                          <a:cs typeface="Comic Sans MS"/>
                        </a:rPr>
                        <a:t>cost half </a:t>
                      </a:r>
                      <a:r>
                        <a:rPr sz="2400" spc="15" dirty="0">
                          <a:solidFill>
                            <a:srgbClr val="FFFFFF"/>
                          </a:solidFill>
                          <a:latin typeface="Comic Sans MS"/>
                          <a:cs typeface="Comic Sans MS"/>
                        </a:rPr>
                        <a:t>a </a:t>
                      </a:r>
                      <a:r>
                        <a:rPr sz="2400" spc="10" dirty="0">
                          <a:solidFill>
                            <a:srgbClr val="FFFFFF"/>
                          </a:solidFill>
                          <a:latin typeface="Comic Sans MS"/>
                          <a:cs typeface="Comic Sans MS"/>
                        </a:rPr>
                        <a:t>year’s </a:t>
                      </a:r>
                      <a:r>
                        <a:rPr sz="2400" spc="15" dirty="0">
                          <a:solidFill>
                            <a:srgbClr val="FFFFFF"/>
                          </a:solidFill>
                          <a:latin typeface="Comic Sans MS"/>
                          <a:cs typeface="Comic Sans MS"/>
                        </a:rPr>
                        <a:t>wages </a:t>
                      </a:r>
                      <a:r>
                        <a:rPr sz="2400" spc="10" dirty="0">
                          <a:solidFill>
                            <a:srgbClr val="FFFFFF"/>
                          </a:solidFill>
                          <a:latin typeface="Comic Sans MS"/>
                          <a:cs typeface="Comic Sans MS"/>
                        </a:rPr>
                        <a:t>just </a:t>
                      </a:r>
                      <a:r>
                        <a:rPr sz="2400" spc="15" dirty="0">
                          <a:solidFill>
                            <a:srgbClr val="FFFFFF"/>
                          </a:solidFill>
                          <a:latin typeface="Comic Sans MS"/>
                          <a:cs typeface="Comic Sans MS"/>
                        </a:rPr>
                        <a:t>to buy enough food for </a:t>
                      </a:r>
                      <a:r>
                        <a:rPr sz="2400" spc="10" dirty="0">
                          <a:solidFill>
                            <a:srgbClr val="FFFFFF"/>
                          </a:solidFill>
                          <a:latin typeface="Comic Sans MS"/>
                          <a:cs typeface="Comic Sans MS"/>
                        </a:rPr>
                        <a:t>people </a:t>
                      </a:r>
                      <a:r>
                        <a:rPr sz="2400" spc="15" dirty="0">
                          <a:solidFill>
                            <a:srgbClr val="FFFFFF"/>
                          </a:solidFill>
                          <a:latin typeface="Comic Sans MS"/>
                          <a:cs typeface="Comic Sans MS"/>
                        </a:rPr>
                        <a:t>to each have  one </a:t>
                      </a:r>
                      <a:r>
                        <a:rPr sz="2400" spc="10" dirty="0">
                          <a:solidFill>
                            <a:srgbClr val="FFFFFF"/>
                          </a:solidFill>
                          <a:latin typeface="Comic Sans MS"/>
                          <a:cs typeface="Comic Sans MS"/>
                        </a:rPr>
                        <a:t>bite! </a:t>
                      </a:r>
                      <a:r>
                        <a:rPr sz="2400" spc="15" dirty="0">
                          <a:solidFill>
                            <a:srgbClr val="FFFFFF"/>
                          </a:solidFill>
                          <a:latin typeface="Comic Sans MS"/>
                          <a:cs typeface="Comic Sans MS"/>
                        </a:rPr>
                        <a:t>Andrew </a:t>
                      </a:r>
                      <a:r>
                        <a:rPr sz="2400" spc="10" dirty="0">
                          <a:solidFill>
                            <a:srgbClr val="FFFFFF"/>
                          </a:solidFill>
                          <a:latin typeface="Comic Sans MS"/>
                          <a:cs typeface="Comic Sans MS"/>
                        </a:rPr>
                        <a:t>said </a:t>
                      </a:r>
                      <a:r>
                        <a:rPr sz="2400" spc="15" dirty="0">
                          <a:solidFill>
                            <a:srgbClr val="FFFFFF"/>
                          </a:solidFill>
                          <a:latin typeface="Comic Sans MS"/>
                          <a:cs typeface="Comic Sans MS"/>
                        </a:rPr>
                        <a:t>that there </a:t>
                      </a:r>
                      <a:r>
                        <a:rPr sz="2400" spc="20" dirty="0">
                          <a:solidFill>
                            <a:srgbClr val="FFFFFF"/>
                          </a:solidFill>
                          <a:latin typeface="Comic Sans MS"/>
                          <a:cs typeface="Comic Sans MS"/>
                        </a:rPr>
                        <a:t>was </a:t>
                      </a:r>
                      <a:r>
                        <a:rPr sz="2400" spc="15" dirty="0">
                          <a:solidFill>
                            <a:srgbClr val="FFFFFF"/>
                          </a:solidFill>
                          <a:latin typeface="Comic Sans MS"/>
                          <a:cs typeface="Comic Sans MS"/>
                        </a:rPr>
                        <a:t>a boy with </a:t>
                      </a:r>
                      <a:r>
                        <a:rPr sz="2400" spc="20" dirty="0">
                          <a:solidFill>
                            <a:srgbClr val="FFFFFF"/>
                          </a:solidFill>
                          <a:latin typeface="Comic Sans MS"/>
                          <a:cs typeface="Comic Sans MS"/>
                        </a:rPr>
                        <a:t>two </a:t>
                      </a:r>
                      <a:r>
                        <a:rPr sz="2400" spc="10" dirty="0">
                          <a:solidFill>
                            <a:srgbClr val="FFFFFF"/>
                          </a:solidFill>
                          <a:latin typeface="Comic Sans MS"/>
                          <a:cs typeface="Comic Sans MS"/>
                        </a:rPr>
                        <a:t>small fish </a:t>
                      </a:r>
                      <a:r>
                        <a:rPr sz="2400" spc="15" dirty="0">
                          <a:solidFill>
                            <a:srgbClr val="FFFFFF"/>
                          </a:solidFill>
                          <a:latin typeface="Comic Sans MS"/>
                          <a:cs typeface="Comic Sans MS"/>
                        </a:rPr>
                        <a:t>and </a:t>
                      </a:r>
                      <a:r>
                        <a:rPr sz="2400" spc="10" dirty="0">
                          <a:solidFill>
                            <a:srgbClr val="FFFFFF"/>
                          </a:solidFill>
                          <a:latin typeface="Comic Sans MS"/>
                          <a:cs typeface="Comic Sans MS"/>
                        </a:rPr>
                        <a:t>five small  loaves </a:t>
                      </a:r>
                      <a:r>
                        <a:rPr sz="2400" spc="15" dirty="0">
                          <a:solidFill>
                            <a:srgbClr val="FFFFFF"/>
                          </a:solidFill>
                          <a:latin typeface="Comic Sans MS"/>
                          <a:cs typeface="Comic Sans MS"/>
                        </a:rPr>
                        <a:t>of bread. Jesus </a:t>
                      </a:r>
                      <a:r>
                        <a:rPr sz="2400" spc="10" dirty="0">
                          <a:solidFill>
                            <a:srgbClr val="FFFFFF"/>
                          </a:solidFill>
                          <a:latin typeface="Comic Sans MS"/>
                          <a:cs typeface="Comic Sans MS"/>
                        </a:rPr>
                        <a:t>told </a:t>
                      </a:r>
                      <a:r>
                        <a:rPr sz="2400" spc="15" dirty="0">
                          <a:solidFill>
                            <a:srgbClr val="FFFFFF"/>
                          </a:solidFill>
                          <a:latin typeface="Comic Sans MS"/>
                          <a:cs typeface="Comic Sans MS"/>
                        </a:rPr>
                        <a:t>them to </a:t>
                      </a:r>
                      <a:r>
                        <a:rPr sz="2400" spc="10" dirty="0">
                          <a:solidFill>
                            <a:srgbClr val="FFFFFF"/>
                          </a:solidFill>
                          <a:latin typeface="Comic Sans MS"/>
                          <a:cs typeface="Comic Sans MS"/>
                        </a:rPr>
                        <a:t>tell </a:t>
                      </a:r>
                      <a:r>
                        <a:rPr sz="2400" spc="15" dirty="0">
                          <a:solidFill>
                            <a:srgbClr val="FFFFFF"/>
                          </a:solidFill>
                          <a:latin typeface="Comic Sans MS"/>
                          <a:cs typeface="Comic Sans MS"/>
                        </a:rPr>
                        <a:t>the people to </a:t>
                      </a:r>
                      <a:r>
                        <a:rPr sz="2400" spc="10" dirty="0">
                          <a:solidFill>
                            <a:srgbClr val="FFFFFF"/>
                          </a:solidFill>
                          <a:latin typeface="Comic Sans MS"/>
                          <a:cs typeface="Comic Sans MS"/>
                        </a:rPr>
                        <a:t>sit </a:t>
                      </a:r>
                      <a:r>
                        <a:rPr sz="2400" spc="15" dirty="0">
                          <a:solidFill>
                            <a:srgbClr val="FFFFFF"/>
                          </a:solidFill>
                          <a:latin typeface="Comic Sans MS"/>
                          <a:cs typeface="Comic Sans MS"/>
                        </a:rPr>
                        <a:t>down. Then he  </a:t>
                      </a:r>
                      <a:r>
                        <a:rPr sz="2400" spc="10" dirty="0">
                          <a:solidFill>
                            <a:srgbClr val="FFFFFF"/>
                          </a:solidFill>
                          <a:latin typeface="Comic Sans MS"/>
                          <a:cs typeface="Comic Sans MS"/>
                        </a:rPr>
                        <a:t>distributed </a:t>
                      </a:r>
                      <a:r>
                        <a:rPr sz="2400" spc="15" dirty="0">
                          <a:solidFill>
                            <a:srgbClr val="FFFFFF"/>
                          </a:solidFill>
                          <a:latin typeface="Comic Sans MS"/>
                          <a:cs typeface="Comic Sans MS"/>
                        </a:rPr>
                        <a:t>the food the boy had </a:t>
                      </a:r>
                      <a:r>
                        <a:rPr sz="2400" spc="10" dirty="0">
                          <a:solidFill>
                            <a:srgbClr val="FFFFFF"/>
                          </a:solidFill>
                          <a:latin typeface="Comic Sans MS"/>
                          <a:cs typeface="Comic Sans MS"/>
                        </a:rPr>
                        <a:t>given </a:t>
                      </a:r>
                      <a:r>
                        <a:rPr sz="2400" spc="15" dirty="0">
                          <a:solidFill>
                            <a:srgbClr val="FFFFFF"/>
                          </a:solidFill>
                          <a:latin typeface="Comic Sans MS"/>
                          <a:cs typeface="Comic Sans MS"/>
                        </a:rPr>
                        <a:t>them and </a:t>
                      </a:r>
                      <a:r>
                        <a:rPr lang="en-GB" sz="2400" spc="15" dirty="0">
                          <a:solidFill>
                            <a:srgbClr val="FFFFFF"/>
                          </a:solidFill>
                          <a:latin typeface="Comic Sans MS"/>
                          <a:cs typeface="Comic Sans MS"/>
                        </a:rPr>
                        <a:t>a miracle happened and </a:t>
                      </a:r>
                      <a:r>
                        <a:rPr sz="2400" spc="15" dirty="0">
                          <a:solidFill>
                            <a:srgbClr val="FFFFFF"/>
                          </a:solidFill>
                          <a:latin typeface="Comic Sans MS"/>
                          <a:cs typeface="Comic Sans MS"/>
                        </a:rPr>
                        <a:t>there was even left-overs after  everyone had</a:t>
                      </a:r>
                      <a:r>
                        <a:rPr sz="2400" dirty="0">
                          <a:solidFill>
                            <a:srgbClr val="FFFFFF"/>
                          </a:solidFill>
                          <a:latin typeface="Comic Sans MS"/>
                          <a:cs typeface="Comic Sans MS"/>
                        </a:rPr>
                        <a:t> </a:t>
                      </a:r>
                      <a:r>
                        <a:rPr sz="2400" spc="15" dirty="0">
                          <a:solidFill>
                            <a:srgbClr val="FFFFFF"/>
                          </a:solidFill>
                          <a:latin typeface="Comic Sans MS"/>
                          <a:cs typeface="Comic Sans MS"/>
                        </a:rPr>
                        <a:t>eaten.</a:t>
                      </a:r>
                      <a:endParaRPr sz="2400" dirty="0">
                        <a:latin typeface="Comic Sans MS"/>
                        <a:cs typeface="Comic Sans MS"/>
                      </a:endParaRPr>
                    </a:p>
                  </a:txBody>
                  <a:tcPr marL="0" marR="0" marT="450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0000"/>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3560652">
                <a:tc>
                  <a:txBody>
                    <a:bodyPr/>
                    <a:lstStyle/>
                    <a:p>
                      <a:pPr marL="41275">
                        <a:lnSpc>
                          <a:spcPct val="100000"/>
                        </a:lnSpc>
                        <a:spcBef>
                          <a:spcPts val="370"/>
                        </a:spcBef>
                      </a:pPr>
                      <a:r>
                        <a:rPr sz="2400" b="1" spc="15" dirty="0">
                          <a:solidFill>
                            <a:srgbClr val="FFFFFF"/>
                          </a:solidFill>
                          <a:latin typeface="Arial"/>
                          <a:cs typeface="Arial"/>
                        </a:rPr>
                        <a:t>Questions for</a:t>
                      </a:r>
                      <a:r>
                        <a:rPr sz="2400" b="1" spc="-15" dirty="0">
                          <a:solidFill>
                            <a:srgbClr val="FFFFFF"/>
                          </a:solidFill>
                          <a:latin typeface="Arial"/>
                          <a:cs typeface="Arial"/>
                        </a:rPr>
                        <a:t> </a:t>
                      </a:r>
                      <a:r>
                        <a:rPr sz="2400" b="1" spc="10" dirty="0">
                          <a:solidFill>
                            <a:srgbClr val="FFFFFF"/>
                          </a:solidFill>
                          <a:latin typeface="Arial"/>
                          <a:cs typeface="Arial"/>
                        </a:rPr>
                        <a:t>adults</a:t>
                      </a:r>
                      <a:endParaRPr sz="2400" dirty="0">
                        <a:latin typeface="Arial"/>
                        <a:cs typeface="Arial"/>
                      </a:endParaRPr>
                    </a:p>
                    <a:p>
                      <a:pPr>
                        <a:lnSpc>
                          <a:spcPct val="100000"/>
                        </a:lnSpc>
                        <a:spcBef>
                          <a:spcPts val="15"/>
                        </a:spcBef>
                      </a:pPr>
                      <a:endParaRPr sz="2400" dirty="0">
                        <a:latin typeface="Times New Roman"/>
                        <a:cs typeface="Times New Roman"/>
                      </a:endParaRPr>
                    </a:p>
                    <a:p>
                      <a:pPr marL="41275" marR="97155">
                        <a:lnSpc>
                          <a:spcPct val="102200"/>
                        </a:lnSpc>
                      </a:pPr>
                      <a:r>
                        <a:rPr sz="2400" spc="15" dirty="0">
                          <a:solidFill>
                            <a:srgbClr val="FFFFFF"/>
                          </a:solidFill>
                          <a:latin typeface="Comic Sans MS"/>
                          <a:cs typeface="Comic Sans MS"/>
                        </a:rPr>
                        <a:t>The boy </a:t>
                      </a:r>
                      <a:r>
                        <a:rPr sz="2400" spc="10" dirty="0">
                          <a:solidFill>
                            <a:srgbClr val="FFFFFF"/>
                          </a:solidFill>
                          <a:latin typeface="Comic Sans MS"/>
                          <a:cs typeface="Comic Sans MS"/>
                        </a:rPr>
                        <a:t>in this story </a:t>
                      </a:r>
                      <a:r>
                        <a:rPr sz="2400" spc="20" dirty="0">
                          <a:solidFill>
                            <a:srgbClr val="FFFFFF"/>
                          </a:solidFill>
                          <a:latin typeface="Comic Sans MS"/>
                          <a:cs typeface="Comic Sans MS"/>
                        </a:rPr>
                        <a:t>was  </a:t>
                      </a:r>
                      <a:r>
                        <a:rPr sz="2400" spc="10" dirty="0">
                          <a:solidFill>
                            <a:srgbClr val="FFFFFF"/>
                          </a:solidFill>
                          <a:latin typeface="Comic Sans MS"/>
                          <a:cs typeface="Comic Sans MS"/>
                        </a:rPr>
                        <a:t>able </a:t>
                      </a:r>
                      <a:r>
                        <a:rPr sz="2400" spc="15" dirty="0">
                          <a:solidFill>
                            <a:srgbClr val="FFFFFF"/>
                          </a:solidFill>
                          <a:latin typeface="Comic Sans MS"/>
                          <a:cs typeface="Comic Sans MS"/>
                        </a:rPr>
                        <a:t>to </a:t>
                      </a:r>
                      <a:r>
                        <a:rPr sz="2400" spc="10" dirty="0">
                          <a:solidFill>
                            <a:srgbClr val="FFFFFF"/>
                          </a:solidFill>
                          <a:latin typeface="Comic Sans MS"/>
                          <a:cs typeface="Comic Sans MS"/>
                        </a:rPr>
                        <a:t>serve </a:t>
                      </a:r>
                      <a:r>
                        <a:rPr sz="2400" spc="15" dirty="0">
                          <a:solidFill>
                            <a:srgbClr val="FFFFFF"/>
                          </a:solidFill>
                          <a:latin typeface="Comic Sans MS"/>
                          <a:cs typeface="Comic Sans MS"/>
                        </a:rPr>
                        <a:t>Jesus and  the </a:t>
                      </a:r>
                      <a:r>
                        <a:rPr sz="2400" spc="10" dirty="0">
                          <a:solidFill>
                            <a:srgbClr val="FFFFFF"/>
                          </a:solidFill>
                          <a:latin typeface="Comic Sans MS"/>
                          <a:cs typeface="Comic Sans MS"/>
                        </a:rPr>
                        <a:t>people </a:t>
                      </a:r>
                      <a:r>
                        <a:rPr sz="2400" spc="15" dirty="0">
                          <a:solidFill>
                            <a:srgbClr val="FFFFFF"/>
                          </a:solidFill>
                          <a:latin typeface="Comic Sans MS"/>
                          <a:cs typeface="Comic Sans MS"/>
                        </a:rPr>
                        <a:t>with what he  had; </a:t>
                      </a:r>
                      <a:r>
                        <a:rPr sz="2400" spc="10" dirty="0">
                          <a:solidFill>
                            <a:srgbClr val="FFFFFF"/>
                          </a:solidFill>
                          <a:latin typeface="Comic Sans MS"/>
                          <a:cs typeface="Comic Sans MS"/>
                        </a:rPr>
                        <a:t>his lunch. </a:t>
                      </a:r>
                      <a:r>
                        <a:rPr sz="2400" spc="20" dirty="0">
                          <a:solidFill>
                            <a:srgbClr val="FFFFFF"/>
                          </a:solidFill>
                          <a:latin typeface="Comic Sans MS"/>
                          <a:cs typeface="Comic Sans MS"/>
                        </a:rPr>
                        <a:t>What </a:t>
                      </a:r>
                      <a:r>
                        <a:rPr sz="2400" spc="15" dirty="0">
                          <a:solidFill>
                            <a:srgbClr val="FFFFFF"/>
                          </a:solidFill>
                          <a:latin typeface="Comic Sans MS"/>
                          <a:cs typeface="Comic Sans MS"/>
                        </a:rPr>
                        <a:t>do  you </a:t>
                      </a:r>
                      <a:r>
                        <a:rPr sz="2400" spc="20" dirty="0">
                          <a:solidFill>
                            <a:srgbClr val="FFFFFF"/>
                          </a:solidFill>
                          <a:latin typeface="Comic Sans MS"/>
                          <a:cs typeface="Comic Sans MS"/>
                        </a:rPr>
                        <a:t>do </a:t>
                      </a:r>
                      <a:r>
                        <a:rPr sz="2400" spc="10" dirty="0">
                          <a:solidFill>
                            <a:srgbClr val="FFFFFF"/>
                          </a:solidFill>
                          <a:latin typeface="Comic Sans MS"/>
                          <a:cs typeface="Comic Sans MS"/>
                        </a:rPr>
                        <a:t>in </a:t>
                      </a:r>
                      <a:r>
                        <a:rPr sz="2400" spc="15" dirty="0">
                          <a:solidFill>
                            <a:srgbClr val="FFFFFF"/>
                          </a:solidFill>
                          <a:latin typeface="Comic Sans MS"/>
                          <a:cs typeface="Comic Sans MS"/>
                        </a:rPr>
                        <a:t>your church</a:t>
                      </a:r>
                      <a:r>
                        <a:rPr sz="2400" spc="-90" dirty="0">
                          <a:solidFill>
                            <a:srgbClr val="FFFFFF"/>
                          </a:solidFill>
                          <a:latin typeface="Comic Sans MS"/>
                          <a:cs typeface="Comic Sans MS"/>
                        </a:rPr>
                        <a:t> </a:t>
                      </a:r>
                      <a:r>
                        <a:rPr sz="2400" spc="15" dirty="0">
                          <a:solidFill>
                            <a:srgbClr val="FFFFFF"/>
                          </a:solidFill>
                          <a:latin typeface="Comic Sans MS"/>
                          <a:cs typeface="Comic Sans MS"/>
                        </a:rPr>
                        <a:t>that  </a:t>
                      </a:r>
                      <a:r>
                        <a:rPr sz="2400" spc="10" dirty="0">
                          <a:solidFill>
                            <a:srgbClr val="FFFFFF"/>
                          </a:solidFill>
                          <a:latin typeface="Comic Sans MS"/>
                          <a:cs typeface="Comic Sans MS"/>
                        </a:rPr>
                        <a:t>enables children </a:t>
                      </a:r>
                      <a:r>
                        <a:rPr sz="2400" spc="15" dirty="0">
                          <a:solidFill>
                            <a:srgbClr val="FFFFFF"/>
                          </a:solidFill>
                          <a:latin typeface="Comic Sans MS"/>
                          <a:cs typeface="Comic Sans MS"/>
                        </a:rPr>
                        <a:t>to Jesus  by </a:t>
                      </a:r>
                      <a:r>
                        <a:rPr sz="2400" spc="10" dirty="0">
                          <a:solidFill>
                            <a:srgbClr val="FFFFFF"/>
                          </a:solidFill>
                          <a:latin typeface="Comic Sans MS"/>
                          <a:cs typeface="Comic Sans MS"/>
                        </a:rPr>
                        <a:t>serving </a:t>
                      </a:r>
                      <a:r>
                        <a:rPr sz="2400" spc="15" dirty="0">
                          <a:solidFill>
                            <a:srgbClr val="FFFFFF"/>
                          </a:solidFill>
                          <a:latin typeface="Comic Sans MS"/>
                          <a:cs typeface="Comic Sans MS"/>
                        </a:rPr>
                        <a:t>others </a:t>
                      </a:r>
                      <a:r>
                        <a:rPr sz="2400" spc="10" dirty="0">
                          <a:solidFill>
                            <a:srgbClr val="FFFFFF"/>
                          </a:solidFill>
                          <a:latin typeface="Comic Sans MS"/>
                          <a:cs typeface="Comic Sans MS"/>
                        </a:rPr>
                        <a:t>in </a:t>
                      </a:r>
                      <a:r>
                        <a:rPr sz="2400" spc="15" dirty="0">
                          <a:solidFill>
                            <a:srgbClr val="FFFFFF"/>
                          </a:solidFill>
                          <a:latin typeface="Comic Sans MS"/>
                          <a:cs typeface="Comic Sans MS"/>
                        </a:rPr>
                        <a:t>the  community?</a:t>
                      </a:r>
                      <a:endParaRPr sz="2400" dirty="0">
                        <a:latin typeface="Comic Sans MS"/>
                        <a:cs typeface="Comic Sans MS"/>
                      </a:endParaRPr>
                    </a:p>
                  </a:txBody>
                  <a:tcPr marL="0" marR="0" marT="4699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0000"/>
                    </a:solidFill>
                  </a:tcPr>
                </a:tc>
                <a:tc>
                  <a:txBody>
                    <a:bodyPr/>
                    <a:lstStyle/>
                    <a:p>
                      <a:pPr marL="41275">
                        <a:lnSpc>
                          <a:spcPts val="1720"/>
                        </a:lnSpc>
                        <a:spcBef>
                          <a:spcPts val="370"/>
                        </a:spcBef>
                      </a:pPr>
                      <a:r>
                        <a:rPr sz="2400" b="1" spc="10" dirty="0">
                          <a:solidFill>
                            <a:srgbClr val="FFFFFF"/>
                          </a:solidFill>
                          <a:latin typeface="Arial"/>
                          <a:cs typeface="Arial"/>
                        </a:rPr>
                        <a:t>Scripture </a:t>
                      </a:r>
                      <a:r>
                        <a:rPr sz="2400" b="1" spc="15" dirty="0">
                          <a:solidFill>
                            <a:srgbClr val="FFFFFF"/>
                          </a:solidFill>
                          <a:latin typeface="Arial"/>
                          <a:cs typeface="Arial"/>
                        </a:rPr>
                        <a:t>to</a:t>
                      </a:r>
                      <a:r>
                        <a:rPr sz="2400" b="1" spc="-10" dirty="0">
                          <a:solidFill>
                            <a:srgbClr val="FFFFFF"/>
                          </a:solidFill>
                          <a:latin typeface="Arial"/>
                          <a:cs typeface="Arial"/>
                        </a:rPr>
                        <a:t> </a:t>
                      </a:r>
                      <a:r>
                        <a:rPr sz="2400" b="1" spc="10" dirty="0">
                          <a:solidFill>
                            <a:srgbClr val="FFFFFF"/>
                          </a:solidFill>
                          <a:latin typeface="Arial"/>
                          <a:cs typeface="Arial"/>
                        </a:rPr>
                        <a:t>read</a:t>
                      </a:r>
                      <a:endParaRPr lang="en-GB" sz="2400" b="1" spc="10" dirty="0">
                        <a:solidFill>
                          <a:srgbClr val="FFFFFF"/>
                        </a:solidFill>
                        <a:latin typeface="Arial"/>
                        <a:cs typeface="Arial"/>
                      </a:endParaRPr>
                    </a:p>
                    <a:p>
                      <a:pPr marL="41275">
                        <a:lnSpc>
                          <a:spcPts val="1720"/>
                        </a:lnSpc>
                        <a:spcBef>
                          <a:spcPts val="370"/>
                        </a:spcBef>
                      </a:pPr>
                      <a:endParaRPr sz="2400" dirty="0">
                        <a:latin typeface="Arial"/>
                        <a:cs typeface="Arial"/>
                      </a:endParaRPr>
                    </a:p>
                    <a:p>
                      <a:pPr marL="41275">
                        <a:lnSpc>
                          <a:spcPts val="1720"/>
                        </a:lnSpc>
                      </a:pPr>
                      <a:r>
                        <a:rPr sz="2400" b="1" spc="15" dirty="0">
                          <a:solidFill>
                            <a:srgbClr val="FFFFFF"/>
                          </a:solidFill>
                          <a:latin typeface="Comic Sans MS"/>
                          <a:cs typeface="Comic Sans MS"/>
                        </a:rPr>
                        <a:t>John </a:t>
                      </a:r>
                      <a:r>
                        <a:rPr sz="2400" b="1" spc="-85" dirty="0">
                          <a:solidFill>
                            <a:srgbClr val="FFFFFF"/>
                          </a:solidFill>
                          <a:latin typeface="Comic Sans MS"/>
                          <a:cs typeface="Comic Sans MS"/>
                        </a:rPr>
                        <a:t>6:</a:t>
                      </a:r>
                      <a:r>
                        <a:rPr sz="2400" b="1" spc="-400" dirty="0">
                          <a:solidFill>
                            <a:srgbClr val="FFFFFF"/>
                          </a:solidFill>
                          <a:latin typeface="Comic Sans MS"/>
                          <a:cs typeface="Comic Sans MS"/>
                        </a:rPr>
                        <a:t> </a:t>
                      </a:r>
                      <a:r>
                        <a:rPr sz="2400" b="1" spc="-114" dirty="0">
                          <a:solidFill>
                            <a:srgbClr val="FFFFFF"/>
                          </a:solidFill>
                          <a:latin typeface="Comic Sans MS"/>
                          <a:cs typeface="Comic Sans MS"/>
                        </a:rPr>
                        <a:t>5-14</a:t>
                      </a:r>
                      <a:endParaRPr sz="2400" dirty="0">
                        <a:latin typeface="Comic Sans MS"/>
                        <a:cs typeface="Comic Sans MS"/>
                      </a:endParaRPr>
                    </a:p>
                    <a:p>
                      <a:pPr marL="41275" marR="40640">
                        <a:lnSpc>
                          <a:spcPct val="102000"/>
                        </a:lnSpc>
                        <a:spcBef>
                          <a:spcPts val="1785"/>
                        </a:spcBef>
                      </a:pPr>
                      <a:r>
                        <a:rPr sz="2400" b="1" spc="20" dirty="0">
                          <a:solidFill>
                            <a:srgbClr val="FFFFFF"/>
                          </a:solidFill>
                          <a:latin typeface="Comic Sans MS"/>
                          <a:cs typeface="Comic Sans MS"/>
                        </a:rPr>
                        <a:t>8 </a:t>
                      </a:r>
                      <a:r>
                        <a:rPr sz="2400" spc="15" dirty="0">
                          <a:solidFill>
                            <a:srgbClr val="FFFFFF"/>
                          </a:solidFill>
                          <a:latin typeface="Comic Sans MS"/>
                          <a:cs typeface="Comic Sans MS"/>
                        </a:rPr>
                        <a:t>Another of </a:t>
                      </a:r>
                      <a:r>
                        <a:rPr sz="2400" spc="10" dirty="0">
                          <a:solidFill>
                            <a:srgbClr val="FFFFFF"/>
                          </a:solidFill>
                          <a:latin typeface="Comic Sans MS"/>
                          <a:cs typeface="Comic Sans MS"/>
                        </a:rPr>
                        <a:t>his disciples,  </a:t>
                      </a:r>
                      <a:r>
                        <a:rPr sz="2400" spc="15" dirty="0">
                          <a:solidFill>
                            <a:srgbClr val="FFFFFF"/>
                          </a:solidFill>
                          <a:latin typeface="Comic Sans MS"/>
                          <a:cs typeface="Comic Sans MS"/>
                        </a:rPr>
                        <a:t>Andrew, Simon Peter’s  </a:t>
                      </a:r>
                      <a:r>
                        <a:rPr sz="2400" spc="10" dirty="0">
                          <a:solidFill>
                            <a:srgbClr val="FFFFFF"/>
                          </a:solidFill>
                          <a:latin typeface="Comic Sans MS"/>
                          <a:cs typeface="Comic Sans MS"/>
                        </a:rPr>
                        <a:t>brother, </a:t>
                      </a:r>
                      <a:r>
                        <a:rPr sz="2400" spc="15" dirty="0">
                          <a:solidFill>
                            <a:srgbClr val="FFFFFF"/>
                          </a:solidFill>
                          <a:latin typeface="Comic Sans MS"/>
                          <a:cs typeface="Comic Sans MS"/>
                        </a:rPr>
                        <a:t>spoke </a:t>
                      </a:r>
                      <a:r>
                        <a:rPr sz="2400" spc="10" dirty="0">
                          <a:solidFill>
                            <a:srgbClr val="FFFFFF"/>
                          </a:solidFill>
                          <a:latin typeface="Comic Sans MS"/>
                          <a:cs typeface="Comic Sans MS"/>
                        </a:rPr>
                        <a:t>up, </a:t>
                      </a:r>
                      <a:r>
                        <a:rPr sz="2400" b="1" spc="20" dirty="0">
                          <a:solidFill>
                            <a:srgbClr val="FFFFFF"/>
                          </a:solidFill>
                          <a:latin typeface="Comic Sans MS"/>
                          <a:cs typeface="Comic Sans MS"/>
                        </a:rPr>
                        <a:t>9</a:t>
                      </a:r>
                      <a:r>
                        <a:rPr sz="2400" b="1" spc="-225" dirty="0">
                          <a:solidFill>
                            <a:srgbClr val="FFFFFF"/>
                          </a:solidFill>
                          <a:latin typeface="Comic Sans MS"/>
                          <a:cs typeface="Comic Sans MS"/>
                        </a:rPr>
                        <a:t> </a:t>
                      </a:r>
                      <a:r>
                        <a:rPr sz="2400" spc="15" dirty="0">
                          <a:solidFill>
                            <a:srgbClr val="FFFFFF"/>
                          </a:solidFill>
                          <a:latin typeface="Comic Sans MS"/>
                          <a:cs typeface="Comic Sans MS"/>
                        </a:rPr>
                        <a:t>“Here  </a:t>
                      </a:r>
                      <a:r>
                        <a:rPr sz="2400" spc="10" dirty="0">
                          <a:solidFill>
                            <a:srgbClr val="FFFFFF"/>
                          </a:solidFill>
                          <a:latin typeface="Comic Sans MS"/>
                          <a:cs typeface="Comic Sans MS"/>
                        </a:rPr>
                        <a:t>is </a:t>
                      </a:r>
                      <a:r>
                        <a:rPr sz="2400" spc="15" dirty="0">
                          <a:solidFill>
                            <a:srgbClr val="FFFFFF"/>
                          </a:solidFill>
                          <a:latin typeface="Comic Sans MS"/>
                          <a:cs typeface="Comic Sans MS"/>
                        </a:rPr>
                        <a:t>a boy with </a:t>
                      </a:r>
                      <a:r>
                        <a:rPr sz="2400" spc="10" dirty="0">
                          <a:solidFill>
                            <a:srgbClr val="FFFFFF"/>
                          </a:solidFill>
                          <a:latin typeface="Comic Sans MS"/>
                          <a:cs typeface="Comic Sans MS"/>
                        </a:rPr>
                        <a:t>five small  barley loaves </a:t>
                      </a:r>
                      <a:r>
                        <a:rPr sz="2400" spc="15" dirty="0">
                          <a:solidFill>
                            <a:srgbClr val="FFFFFF"/>
                          </a:solidFill>
                          <a:latin typeface="Comic Sans MS"/>
                          <a:cs typeface="Comic Sans MS"/>
                        </a:rPr>
                        <a:t>and two </a:t>
                      </a:r>
                      <a:r>
                        <a:rPr sz="2400" spc="10" dirty="0">
                          <a:solidFill>
                            <a:srgbClr val="FFFFFF"/>
                          </a:solidFill>
                          <a:latin typeface="Comic Sans MS"/>
                          <a:cs typeface="Comic Sans MS"/>
                        </a:rPr>
                        <a:t>small  fish, </a:t>
                      </a:r>
                      <a:r>
                        <a:rPr sz="2400" spc="15" dirty="0">
                          <a:solidFill>
                            <a:srgbClr val="FFFFFF"/>
                          </a:solidFill>
                          <a:latin typeface="Comic Sans MS"/>
                          <a:cs typeface="Comic Sans MS"/>
                        </a:rPr>
                        <a:t>but how far </a:t>
                      </a:r>
                      <a:r>
                        <a:rPr sz="2400" spc="10" dirty="0">
                          <a:solidFill>
                            <a:srgbClr val="FFFFFF"/>
                          </a:solidFill>
                          <a:latin typeface="Comic Sans MS"/>
                          <a:cs typeface="Comic Sans MS"/>
                        </a:rPr>
                        <a:t>will </a:t>
                      </a:r>
                      <a:r>
                        <a:rPr sz="2400" spc="15" dirty="0">
                          <a:solidFill>
                            <a:srgbClr val="FFFFFF"/>
                          </a:solidFill>
                          <a:latin typeface="Comic Sans MS"/>
                          <a:cs typeface="Comic Sans MS"/>
                        </a:rPr>
                        <a:t>they  go among </a:t>
                      </a:r>
                      <a:r>
                        <a:rPr sz="2400" spc="10" dirty="0">
                          <a:solidFill>
                            <a:srgbClr val="FFFFFF"/>
                          </a:solidFill>
                          <a:latin typeface="Comic Sans MS"/>
                          <a:cs typeface="Comic Sans MS"/>
                        </a:rPr>
                        <a:t>so</a:t>
                      </a:r>
                      <a:r>
                        <a:rPr sz="2400" spc="-20" dirty="0">
                          <a:solidFill>
                            <a:srgbClr val="FFFFFF"/>
                          </a:solidFill>
                          <a:latin typeface="Comic Sans MS"/>
                          <a:cs typeface="Comic Sans MS"/>
                        </a:rPr>
                        <a:t> </a:t>
                      </a:r>
                      <a:r>
                        <a:rPr sz="2400" spc="15" dirty="0">
                          <a:solidFill>
                            <a:srgbClr val="FFFFFF"/>
                          </a:solidFill>
                          <a:latin typeface="Comic Sans MS"/>
                          <a:cs typeface="Comic Sans MS"/>
                        </a:rPr>
                        <a:t>many?”</a:t>
                      </a:r>
                      <a:endParaRPr sz="2400" dirty="0">
                        <a:latin typeface="Comic Sans MS"/>
                        <a:cs typeface="Comic Sans MS"/>
                      </a:endParaRPr>
                    </a:p>
                  </a:txBody>
                  <a:tcPr marL="0" marR="0" marT="4699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0000"/>
                    </a:solidFill>
                  </a:tcPr>
                </a:tc>
                <a:tc>
                  <a:txBody>
                    <a:bodyPr/>
                    <a:lstStyle/>
                    <a:p>
                      <a:pPr marL="41275">
                        <a:lnSpc>
                          <a:spcPct val="100000"/>
                        </a:lnSpc>
                        <a:spcBef>
                          <a:spcPts val="370"/>
                        </a:spcBef>
                      </a:pPr>
                      <a:r>
                        <a:rPr sz="2400" b="1" spc="15" dirty="0">
                          <a:solidFill>
                            <a:srgbClr val="FFFFFF"/>
                          </a:solidFill>
                          <a:latin typeface="Arial"/>
                          <a:cs typeface="Arial"/>
                        </a:rPr>
                        <a:t>Questions for</a:t>
                      </a:r>
                      <a:r>
                        <a:rPr sz="2400" b="1" spc="-20" dirty="0">
                          <a:solidFill>
                            <a:srgbClr val="FFFFFF"/>
                          </a:solidFill>
                          <a:latin typeface="Arial"/>
                          <a:cs typeface="Arial"/>
                        </a:rPr>
                        <a:t> </a:t>
                      </a:r>
                      <a:r>
                        <a:rPr sz="2400" b="1" spc="10" dirty="0">
                          <a:solidFill>
                            <a:srgbClr val="FFFFFF"/>
                          </a:solidFill>
                          <a:latin typeface="Arial"/>
                          <a:cs typeface="Arial"/>
                        </a:rPr>
                        <a:t>children</a:t>
                      </a:r>
                      <a:endParaRPr sz="2400" dirty="0">
                        <a:latin typeface="Arial"/>
                        <a:cs typeface="Arial"/>
                      </a:endParaRPr>
                    </a:p>
                    <a:p>
                      <a:pPr>
                        <a:lnSpc>
                          <a:spcPct val="100000"/>
                        </a:lnSpc>
                        <a:spcBef>
                          <a:spcPts val="10"/>
                        </a:spcBef>
                      </a:pPr>
                      <a:endParaRPr sz="2400" dirty="0">
                        <a:latin typeface="Times New Roman"/>
                        <a:cs typeface="Times New Roman"/>
                      </a:endParaRPr>
                    </a:p>
                    <a:p>
                      <a:pPr marL="41275" marR="130810">
                        <a:lnSpc>
                          <a:spcPct val="102499"/>
                        </a:lnSpc>
                      </a:pPr>
                      <a:r>
                        <a:rPr sz="2400" spc="15" dirty="0">
                          <a:solidFill>
                            <a:srgbClr val="FFFFFF"/>
                          </a:solidFill>
                          <a:latin typeface="Comic Sans MS"/>
                          <a:cs typeface="Comic Sans MS"/>
                        </a:rPr>
                        <a:t>The boy </a:t>
                      </a:r>
                      <a:r>
                        <a:rPr sz="2400" spc="10" dirty="0">
                          <a:solidFill>
                            <a:srgbClr val="FFFFFF"/>
                          </a:solidFill>
                          <a:latin typeface="Comic Sans MS"/>
                          <a:cs typeface="Comic Sans MS"/>
                        </a:rPr>
                        <a:t>in this story</a:t>
                      </a:r>
                      <a:r>
                        <a:rPr sz="2400" spc="-55" dirty="0">
                          <a:solidFill>
                            <a:srgbClr val="FFFFFF"/>
                          </a:solidFill>
                          <a:latin typeface="Comic Sans MS"/>
                          <a:cs typeface="Comic Sans MS"/>
                        </a:rPr>
                        <a:t> </a:t>
                      </a:r>
                      <a:r>
                        <a:rPr sz="2400" spc="20" dirty="0">
                          <a:solidFill>
                            <a:srgbClr val="FFFFFF"/>
                          </a:solidFill>
                          <a:latin typeface="Comic Sans MS"/>
                          <a:cs typeface="Comic Sans MS"/>
                        </a:rPr>
                        <a:t>was  </a:t>
                      </a:r>
                      <a:r>
                        <a:rPr sz="2400" spc="10" dirty="0">
                          <a:solidFill>
                            <a:srgbClr val="FFFFFF"/>
                          </a:solidFill>
                          <a:latin typeface="Comic Sans MS"/>
                          <a:cs typeface="Comic Sans MS"/>
                        </a:rPr>
                        <a:t>able </a:t>
                      </a:r>
                      <a:r>
                        <a:rPr sz="2400" spc="15" dirty="0">
                          <a:solidFill>
                            <a:srgbClr val="FFFFFF"/>
                          </a:solidFill>
                          <a:latin typeface="Comic Sans MS"/>
                          <a:cs typeface="Comic Sans MS"/>
                        </a:rPr>
                        <a:t>to </a:t>
                      </a:r>
                      <a:r>
                        <a:rPr sz="2400" spc="10" dirty="0">
                          <a:solidFill>
                            <a:srgbClr val="FFFFFF"/>
                          </a:solidFill>
                          <a:latin typeface="Comic Sans MS"/>
                          <a:cs typeface="Comic Sans MS"/>
                        </a:rPr>
                        <a:t>serve </a:t>
                      </a:r>
                      <a:r>
                        <a:rPr sz="2400" spc="15" dirty="0">
                          <a:solidFill>
                            <a:srgbClr val="FFFFFF"/>
                          </a:solidFill>
                          <a:latin typeface="Comic Sans MS"/>
                          <a:cs typeface="Comic Sans MS"/>
                        </a:rPr>
                        <a:t>Jesus and  the </a:t>
                      </a:r>
                      <a:r>
                        <a:rPr sz="2400" spc="10" dirty="0">
                          <a:solidFill>
                            <a:srgbClr val="FFFFFF"/>
                          </a:solidFill>
                          <a:latin typeface="Comic Sans MS"/>
                          <a:cs typeface="Comic Sans MS"/>
                        </a:rPr>
                        <a:t>people </a:t>
                      </a:r>
                      <a:r>
                        <a:rPr sz="2400" spc="15" dirty="0">
                          <a:solidFill>
                            <a:srgbClr val="FFFFFF"/>
                          </a:solidFill>
                          <a:latin typeface="Comic Sans MS"/>
                          <a:cs typeface="Comic Sans MS"/>
                        </a:rPr>
                        <a:t>with what he  had; </a:t>
                      </a:r>
                      <a:r>
                        <a:rPr sz="2400" spc="10" dirty="0">
                          <a:solidFill>
                            <a:srgbClr val="FFFFFF"/>
                          </a:solidFill>
                          <a:latin typeface="Comic Sans MS"/>
                          <a:cs typeface="Comic Sans MS"/>
                        </a:rPr>
                        <a:t>his lunch. </a:t>
                      </a:r>
                      <a:r>
                        <a:rPr sz="2400" spc="20" dirty="0">
                          <a:solidFill>
                            <a:srgbClr val="FFFFFF"/>
                          </a:solidFill>
                          <a:latin typeface="Comic Sans MS"/>
                          <a:cs typeface="Comic Sans MS"/>
                        </a:rPr>
                        <a:t>What </a:t>
                      </a:r>
                      <a:r>
                        <a:rPr sz="2400" spc="15" dirty="0">
                          <a:solidFill>
                            <a:srgbClr val="FFFFFF"/>
                          </a:solidFill>
                          <a:latin typeface="Comic Sans MS"/>
                          <a:cs typeface="Comic Sans MS"/>
                        </a:rPr>
                        <a:t>can  you </a:t>
                      </a:r>
                      <a:r>
                        <a:rPr sz="2400" spc="20" dirty="0">
                          <a:solidFill>
                            <a:srgbClr val="FFFFFF"/>
                          </a:solidFill>
                          <a:latin typeface="Comic Sans MS"/>
                          <a:cs typeface="Comic Sans MS"/>
                        </a:rPr>
                        <a:t>do </a:t>
                      </a:r>
                      <a:r>
                        <a:rPr sz="2400" spc="15" dirty="0">
                          <a:solidFill>
                            <a:srgbClr val="FFFFFF"/>
                          </a:solidFill>
                          <a:latin typeface="Comic Sans MS"/>
                          <a:cs typeface="Comic Sans MS"/>
                        </a:rPr>
                        <a:t>to </a:t>
                      </a:r>
                      <a:r>
                        <a:rPr sz="2400" spc="10" dirty="0">
                          <a:solidFill>
                            <a:srgbClr val="FFFFFF"/>
                          </a:solidFill>
                          <a:latin typeface="Comic Sans MS"/>
                          <a:cs typeface="Comic Sans MS"/>
                        </a:rPr>
                        <a:t>serve </a:t>
                      </a:r>
                      <a:r>
                        <a:rPr sz="2400" spc="15" dirty="0">
                          <a:solidFill>
                            <a:srgbClr val="FFFFFF"/>
                          </a:solidFill>
                          <a:latin typeface="Comic Sans MS"/>
                          <a:cs typeface="Comic Sans MS"/>
                        </a:rPr>
                        <a:t>Jesus </a:t>
                      </a:r>
                      <a:r>
                        <a:rPr sz="2400" spc="10" dirty="0">
                          <a:solidFill>
                            <a:srgbClr val="FFFFFF"/>
                          </a:solidFill>
                          <a:latin typeface="Comic Sans MS"/>
                          <a:cs typeface="Comic Sans MS"/>
                        </a:rPr>
                        <a:t>by  serving </a:t>
                      </a:r>
                      <a:r>
                        <a:rPr sz="2400" spc="15" dirty="0">
                          <a:solidFill>
                            <a:srgbClr val="FFFFFF"/>
                          </a:solidFill>
                          <a:latin typeface="Comic Sans MS"/>
                          <a:cs typeface="Comic Sans MS"/>
                        </a:rPr>
                        <a:t>others </a:t>
                      </a:r>
                      <a:r>
                        <a:rPr sz="2400" spc="10" dirty="0">
                          <a:solidFill>
                            <a:srgbClr val="FFFFFF"/>
                          </a:solidFill>
                          <a:latin typeface="Comic Sans MS"/>
                          <a:cs typeface="Comic Sans MS"/>
                        </a:rPr>
                        <a:t>in </a:t>
                      </a:r>
                      <a:r>
                        <a:rPr sz="2400" spc="15" dirty="0">
                          <a:solidFill>
                            <a:srgbClr val="FFFFFF"/>
                          </a:solidFill>
                          <a:latin typeface="Comic Sans MS"/>
                          <a:cs typeface="Comic Sans MS"/>
                        </a:rPr>
                        <a:t>your  community?</a:t>
                      </a:r>
                      <a:endParaRPr sz="2400" dirty="0">
                        <a:latin typeface="Comic Sans MS"/>
                        <a:cs typeface="Comic Sans MS"/>
                      </a:endParaRPr>
                    </a:p>
                  </a:txBody>
                  <a:tcPr marL="0" marR="0" marT="4699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0000"/>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7197709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212850" y="1158875"/>
            <a:ext cx="17309938" cy="9328288"/>
            <a:chOff x="438312" y="1507987"/>
            <a:chExt cx="11204575" cy="8129905"/>
          </a:xfrm>
        </p:grpSpPr>
        <p:pic>
          <p:nvPicPr>
            <p:cNvPr id="3" name="object 3"/>
            <p:cNvPicPr/>
            <p:nvPr/>
          </p:nvPicPr>
          <p:blipFill>
            <a:blip r:embed="rId2" cstate="screen">
              <a:extLst>
                <a:ext uri="{28A0092B-C50C-407E-A947-70E740481C1C}">
                  <a14:useLocalDpi xmlns:a14="http://schemas.microsoft.com/office/drawing/2010/main"/>
                </a:ext>
              </a:extLst>
            </a:blip>
            <a:stretch>
              <a:fillRect/>
            </a:stretch>
          </p:blipFill>
          <p:spPr>
            <a:xfrm>
              <a:off x="616317" y="1623167"/>
              <a:ext cx="10848160" cy="7669168"/>
            </a:xfrm>
            <a:prstGeom prst="rect">
              <a:avLst/>
            </a:prstGeom>
          </p:spPr>
        </p:pic>
        <p:pic>
          <p:nvPicPr>
            <p:cNvPr id="4" name="object 4"/>
            <p:cNvPicPr/>
            <p:nvPr/>
          </p:nvPicPr>
          <p:blipFill>
            <a:blip r:embed="rId3" cstate="print"/>
            <a:stretch>
              <a:fillRect/>
            </a:stretch>
          </p:blipFill>
          <p:spPr>
            <a:xfrm>
              <a:off x="438312" y="1507987"/>
              <a:ext cx="11204170" cy="8129888"/>
            </a:xfrm>
            <a:prstGeom prst="rect">
              <a:avLst/>
            </a:prstGeom>
          </p:spPr>
        </p:pic>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5"/>
          <p:cNvGraphicFramePr>
            <a:graphicFrameLocks noGrp="1"/>
          </p:cNvGraphicFramePr>
          <p:nvPr>
            <p:extLst>
              <p:ext uri="{D42A27DB-BD31-4B8C-83A1-F6EECF244321}">
                <p14:modId xmlns:p14="http://schemas.microsoft.com/office/powerpoint/2010/main" val="74665608"/>
              </p:ext>
            </p:extLst>
          </p:nvPr>
        </p:nvGraphicFramePr>
        <p:xfrm>
          <a:off x="1060450" y="1692276"/>
          <a:ext cx="18342611" cy="7045743"/>
        </p:xfrm>
        <a:graphic>
          <a:graphicData uri="http://schemas.openxmlformats.org/drawingml/2006/table">
            <a:tbl>
              <a:tblPr firstRow="1" bandRow="1">
                <a:tableStyleId>{2D5ABB26-0587-4C30-8999-92F81FD0307C}</a:tableStyleId>
              </a:tblPr>
              <a:tblGrid>
                <a:gridCol w="6100920">
                  <a:extLst>
                    <a:ext uri="{9D8B030D-6E8A-4147-A177-3AD203B41FA5}">
                      <a16:colId xmlns:a16="http://schemas.microsoft.com/office/drawing/2014/main" val="20000"/>
                    </a:ext>
                  </a:extLst>
                </a:gridCol>
                <a:gridCol w="6373524">
                  <a:extLst>
                    <a:ext uri="{9D8B030D-6E8A-4147-A177-3AD203B41FA5}">
                      <a16:colId xmlns:a16="http://schemas.microsoft.com/office/drawing/2014/main" val="20001"/>
                    </a:ext>
                  </a:extLst>
                </a:gridCol>
                <a:gridCol w="5868167">
                  <a:extLst>
                    <a:ext uri="{9D8B030D-6E8A-4147-A177-3AD203B41FA5}">
                      <a16:colId xmlns:a16="http://schemas.microsoft.com/office/drawing/2014/main" val="20002"/>
                    </a:ext>
                  </a:extLst>
                </a:gridCol>
              </a:tblGrid>
              <a:tr h="2361273">
                <a:tc gridSpan="3">
                  <a:txBody>
                    <a:bodyPr/>
                    <a:lstStyle/>
                    <a:p>
                      <a:pPr marL="41275">
                        <a:lnSpc>
                          <a:spcPct val="100000"/>
                        </a:lnSpc>
                        <a:spcBef>
                          <a:spcPts val="355"/>
                        </a:spcBef>
                      </a:pPr>
                      <a:r>
                        <a:rPr sz="2400" b="1" spc="20" dirty="0">
                          <a:solidFill>
                            <a:srgbClr val="FFFFFF"/>
                          </a:solidFill>
                          <a:latin typeface="Arial"/>
                          <a:cs typeface="Arial"/>
                        </a:rPr>
                        <a:t>The </a:t>
                      </a:r>
                      <a:r>
                        <a:rPr sz="2400" b="1" spc="15" dirty="0">
                          <a:solidFill>
                            <a:srgbClr val="FFFFFF"/>
                          </a:solidFill>
                          <a:latin typeface="Arial"/>
                          <a:cs typeface="Arial"/>
                        </a:rPr>
                        <a:t>story so</a:t>
                      </a:r>
                      <a:r>
                        <a:rPr sz="2400" b="1" spc="-20" dirty="0">
                          <a:solidFill>
                            <a:srgbClr val="FFFFFF"/>
                          </a:solidFill>
                          <a:latin typeface="Arial"/>
                          <a:cs typeface="Arial"/>
                        </a:rPr>
                        <a:t> </a:t>
                      </a:r>
                      <a:r>
                        <a:rPr sz="2400" b="1" spc="15" dirty="0">
                          <a:solidFill>
                            <a:srgbClr val="FFFFFF"/>
                          </a:solidFill>
                          <a:latin typeface="Arial"/>
                          <a:cs typeface="Arial"/>
                        </a:rPr>
                        <a:t>far…</a:t>
                      </a:r>
                      <a:endParaRPr sz="2400" dirty="0">
                        <a:latin typeface="Arial"/>
                        <a:cs typeface="Arial"/>
                      </a:endParaRPr>
                    </a:p>
                    <a:p>
                      <a:pPr>
                        <a:lnSpc>
                          <a:spcPct val="100000"/>
                        </a:lnSpc>
                        <a:spcBef>
                          <a:spcPts val="15"/>
                        </a:spcBef>
                      </a:pPr>
                      <a:endParaRPr sz="2400" dirty="0">
                        <a:latin typeface="Times New Roman"/>
                        <a:cs typeface="Times New Roman"/>
                      </a:endParaRPr>
                    </a:p>
                    <a:p>
                      <a:pPr marL="41275" marR="193675">
                        <a:lnSpc>
                          <a:spcPct val="102299"/>
                        </a:lnSpc>
                      </a:pPr>
                      <a:r>
                        <a:rPr lang="en-GB" sz="2400" spc="15" dirty="0">
                          <a:solidFill>
                            <a:srgbClr val="FFFFFF"/>
                          </a:solidFill>
                          <a:latin typeface="Comic Sans MS"/>
                          <a:cs typeface="Comic Sans MS"/>
                        </a:rPr>
                        <a:t>This picture portrays how Jesus was betrayed to the Roman soldiers by Judas with a kiss so they could recognise which person it was. Then later Peter who was one of Jesus closest friends said he didn’t know Jesus three times. Jesus told him that he would do that and that the cock would crow and it did. </a:t>
                      </a:r>
                      <a:r>
                        <a:rPr sz="2400" spc="15" dirty="0">
                          <a:solidFill>
                            <a:srgbClr val="FFFFFF"/>
                          </a:solidFill>
                          <a:latin typeface="Comic Sans MS"/>
                          <a:cs typeface="Comic Sans MS"/>
                        </a:rPr>
                        <a:t>Jesus had </a:t>
                      </a:r>
                      <a:r>
                        <a:rPr sz="2400" spc="10" dirty="0">
                          <a:solidFill>
                            <a:srgbClr val="FFFFFF"/>
                          </a:solidFill>
                          <a:latin typeface="Comic Sans MS"/>
                          <a:cs typeface="Comic Sans MS"/>
                        </a:rPr>
                        <a:t>special friends </a:t>
                      </a:r>
                      <a:r>
                        <a:rPr sz="2400" spc="20" dirty="0">
                          <a:solidFill>
                            <a:srgbClr val="FFFFFF"/>
                          </a:solidFill>
                          <a:latin typeface="Comic Sans MS"/>
                          <a:cs typeface="Comic Sans MS"/>
                        </a:rPr>
                        <a:t>who </a:t>
                      </a:r>
                      <a:r>
                        <a:rPr sz="2400" spc="10" dirty="0">
                          <a:solidFill>
                            <a:srgbClr val="FFFFFF"/>
                          </a:solidFill>
                          <a:latin typeface="Comic Sans MS"/>
                          <a:cs typeface="Comic Sans MS"/>
                        </a:rPr>
                        <a:t>loved </a:t>
                      </a:r>
                      <a:r>
                        <a:rPr sz="2400" spc="15" dirty="0">
                          <a:solidFill>
                            <a:srgbClr val="FFFFFF"/>
                          </a:solidFill>
                          <a:latin typeface="Comic Sans MS"/>
                          <a:cs typeface="Comic Sans MS"/>
                        </a:rPr>
                        <a:t>him and </a:t>
                      </a:r>
                      <a:r>
                        <a:rPr sz="2400" spc="20" dirty="0">
                          <a:solidFill>
                            <a:srgbClr val="FFFFFF"/>
                          </a:solidFill>
                          <a:latin typeface="Comic Sans MS"/>
                          <a:cs typeface="Comic Sans MS"/>
                        </a:rPr>
                        <a:t>who </a:t>
                      </a:r>
                      <a:r>
                        <a:rPr sz="2400" spc="15" dirty="0">
                          <a:solidFill>
                            <a:srgbClr val="FFFFFF"/>
                          </a:solidFill>
                          <a:latin typeface="Comic Sans MS"/>
                          <a:cs typeface="Comic Sans MS"/>
                        </a:rPr>
                        <a:t>he </a:t>
                      </a:r>
                      <a:r>
                        <a:rPr sz="2400" spc="10" dirty="0">
                          <a:solidFill>
                            <a:srgbClr val="FFFFFF"/>
                          </a:solidFill>
                          <a:latin typeface="Comic Sans MS"/>
                          <a:cs typeface="Comic Sans MS"/>
                        </a:rPr>
                        <a:t>loved </a:t>
                      </a:r>
                      <a:r>
                        <a:rPr sz="2400" spc="15" dirty="0">
                          <a:solidFill>
                            <a:srgbClr val="FFFFFF"/>
                          </a:solidFill>
                          <a:latin typeface="Comic Sans MS"/>
                          <a:cs typeface="Comic Sans MS"/>
                        </a:rPr>
                        <a:t>but when he needed  them most, then they </a:t>
                      </a:r>
                      <a:r>
                        <a:rPr sz="2400" spc="10" dirty="0">
                          <a:solidFill>
                            <a:srgbClr val="FFFFFF"/>
                          </a:solidFill>
                          <a:latin typeface="Comic Sans MS"/>
                          <a:cs typeface="Comic Sans MS"/>
                        </a:rPr>
                        <a:t>let </a:t>
                      </a:r>
                      <a:r>
                        <a:rPr sz="2400" spc="15" dirty="0">
                          <a:solidFill>
                            <a:srgbClr val="FFFFFF"/>
                          </a:solidFill>
                          <a:latin typeface="Comic Sans MS"/>
                          <a:cs typeface="Comic Sans MS"/>
                        </a:rPr>
                        <a:t>him down and even ran away. </a:t>
                      </a:r>
                      <a:r>
                        <a:rPr sz="2400" spc="20" dirty="0">
                          <a:solidFill>
                            <a:srgbClr val="FFFFFF"/>
                          </a:solidFill>
                          <a:latin typeface="Comic Sans MS"/>
                          <a:cs typeface="Comic Sans MS"/>
                        </a:rPr>
                        <a:t>How </a:t>
                      </a:r>
                      <a:r>
                        <a:rPr sz="2400" spc="15" dirty="0">
                          <a:solidFill>
                            <a:srgbClr val="FFFFFF"/>
                          </a:solidFill>
                          <a:latin typeface="Comic Sans MS"/>
                          <a:cs typeface="Comic Sans MS"/>
                        </a:rPr>
                        <a:t>must Jesus have </a:t>
                      </a:r>
                      <a:r>
                        <a:rPr sz="2400" spc="10" dirty="0">
                          <a:solidFill>
                            <a:srgbClr val="FFFFFF"/>
                          </a:solidFill>
                          <a:latin typeface="Comic Sans MS"/>
                          <a:cs typeface="Comic Sans MS"/>
                        </a:rPr>
                        <a:t>felt  </a:t>
                      </a:r>
                      <a:r>
                        <a:rPr sz="2400" spc="15" dirty="0">
                          <a:solidFill>
                            <a:srgbClr val="FFFFFF"/>
                          </a:solidFill>
                          <a:latin typeface="Comic Sans MS"/>
                          <a:cs typeface="Comic Sans MS"/>
                        </a:rPr>
                        <a:t>when that</a:t>
                      </a:r>
                      <a:r>
                        <a:rPr sz="2400" spc="-5" dirty="0">
                          <a:solidFill>
                            <a:srgbClr val="FFFFFF"/>
                          </a:solidFill>
                          <a:latin typeface="Comic Sans MS"/>
                          <a:cs typeface="Comic Sans MS"/>
                        </a:rPr>
                        <a:t> </a:t>
                      </a:r>
                      <a:r>
                        <a:rPr sz="2400" spc="15" dirty="0">
                          <a:solidFill>
                            <a:srgbClr val="FFFFFF"/>
                          </a:solidFill>
                          <a:latin typeface="Comic Sans MS"/>
                          <a:cs typeface="Comic Sans MS"/>
                        </a:rPr>
                        <a:t>occurred?</a:t>
                      </a:r>
                      <a:endParaRPr lang="en-GB" sz="2400" spc="15" dirty="0">
                        <a:solidFill>
                          <a:srgbClr val="FFFFFF"/>
                        </a:solidFill>
                        <a:latin typeface="Comic Sans MS"/>
                        <a:cs typeface="Comic Sans MS"/>
                      </a:endParaRPr>
                    </a:p>
                    <a:p>
                      <a:pPr marL="41275" marR="193675">
                        <a:lnSpc>
                          <a:spcPct val="102299"/>
                        </a:lnSpc>
                      </a:pPr>
                      <a:endParaRPr sz="2400" dirty="0">
                        <a:latin typeface="Comic Sans MS"/>
                        <a:cs typeface="Comic Sans MS"/>
                      </a:endParaRPr>
                    </a:p>
                  </a:txBody>
                  <a:tcPr marL="0" marR="0" marT="450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0000"/>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4420526">
                <a:tc>
                  <a:txBody>
                    <a:bodyPr/>
                    <a:lstStyle/>
                    <a:p>
                      <a:pPr marL="41275">
                        <a:lnSpc>
                          <a:spcPct val="100000"/>
                        </a:lnSpc>
                        <a:spcBef>
                          <a:spcPts val="370"/>
                        </a:spcBef>
                      </a:pPr>
                      <a:r>
                        <a:rPr sz="2400" b="1" spc="15" dirty="0">
                          <a:solidFill>
                            <a:srgbClr val="FFFFFF"/>
                          </a:solidFill>
                          <a:latin typeface="Arial"/>
                          <a:cs typeface="Arial"/>
                        </a:rPr>
                        <a:t>Questions for</a:t>
                      </a:r>
                      <a:r>
                        <a:rPr sz="2400" b="1" spc="-15" dirty="0">
                          <a:solidFill>
                            <a:srgbClr val="FFFFFF"/>
                          </a:solidFill>
                          <a:latin typeface="Arial"/>
                          <a:cs typeface="Arial"/>
                        </a:rPr>
                        <a:t> </a:t>
                      </a:r>
                      <a:r>
                        <a:rPr sz="2400" b="1" spc="10" dirty="0">
                          <a:solidFill>
                            <a:srgbClr val="FFFFFF"/>
                          </a:solidFill>
                          <a:latin typeface="Arial"/>
                          <a:cs typeface="Arial"/>
                        </a:rPr>
                        <a:t>adults</a:t>
                      </a:r>
                      <a:endParaRPr sz="2400" dirty="0">
                        <a:latin typeface="Arial"/>
                        <a:cs typeface="Arial"/>
                      </a:endParaRPr>
                    </a:p>
                    <a:p>
                      <a:pPr>
                        <a:lnSpc>
                          <a:spcPct val="100000"/>
                        </a:lnSpc>
                        <a:spcBef>
                          <a:spcPts val="10"/>
                        </a:spcBef>
                      </a:pPr>
                      <a:endParaRPr sz="2400" dirty="0">
                        <a:latin typeface="Times New Roman"/>
                        <a:cs typeface="Times New Roman"/>
                      </a:endParaRPr>
                    </a:p>
                    <a:p>
                      <a:pPr marL="41275" marR="147320">
                        <a:lnSpc>
                          <a:spcPct val="102499"/>
                        </a:lnSpc>
                      </a:pPr>
                      <a:r>
                        <a:rPr sz="2400" spc="20" dirty="0">
                          <a:solidFill>
                            <a:srgbClr val="FFFFFF"/>
                          </a:solidFill>
                          <a:latin typeface="Comic Sans MS"/>
                          <a:cs typeface="Comic Sans MS"/>
                        </a:rPr>
                        <a:t>How </a:t>
                      </a:r>
                      <a:r>
                        <a:rPr sz="2400" spc="15" dirty="0">
                          <a:solidFill>
                            <a:srgbClr val="FFFFFF"/>
                          </a:solidFill>
                          <a:latin typeface="Comic Sans MS"/>
                          <a:cs typeface="Comic Sans MS"/>
                        </a:rPr>
                        <a:t>can you support  </a:t>
                      </a:r>
                      <a:r>
                        <a:rPr sz="2400" spc="10" dirty="0">
                          <a:solidFill>
                            <a:srgbClr val="FFFFFF"/>
                          </a:solidFill>
                          <a:latin typeface="Comic Sans MS"/>
                          <a:cs typeface="Comic Sans MS"/>
                        </a:rPr>
                        <a:t>children </a:t>
                      </a:r>
                      <a:r>
                        <a:rPr sz="2400" spc="20" dirty="0">
                          <a:solidFill>
                            <a:srgbClr val="FFFFFF"/>
                          </a:solidFill>
                          <a:latin typeface="Comic Sans MS"/>
                          <a:cs typeface="Comic Sans MS"/>
                        </a:rPr>
                        <a:t>who </a:t>
                      </a:r>
                      <a:r>
                        <a:rPr sz="2400" spc="10" dirty="0">
                          <a:solidFill>
                            <a:srgbClr val="FFFFFF"/>
                          </a:solidFill>
                          <a:latin typeface="Comic Sans MS"/>
                          <a:cs typeface="Comic Sans MS"/>
                        </a:rPr>
                        <a:t>feel  </a:t>
                      </a:r>
                      <a:r>
                        <a:rPr sz="2400" spc="15" dirty="0">
                          <a:solidFill>
                            <a:srgbClr val="FFFFFF"/>
                          </a:solidFill>
                          <a:latin typeface="Comic Sans MS"/>
                          <a:cs typeface="Comic Sans MS"/>
                        </a:rPr>
                        <a:t>abandoned or </a:t>
                      </a:r>
                      <a:r>
                        <a:rPr sz="2400" spc="10" dirty="0">
                          <a:solidFill>
                            <a:srgbClr val="FFFFFF"/>
                          </a:solidFill>
                          <a:latin typeface="Comic Sans MS"/>
                          <a:cs typeface="Comic Sans MS"/>
                        </a:rPr>
                        <a:t>let </a:t>
                      </a:r>
                      <a:r>
                        <a:rPr sz="2400" spc="20" dirty="0">
                          <a:solidFill>
                            <a:srgbClr val="FFFFFF"/>
                          </a:solidFill>
                          <a:latin typeface="Comic Sans MS"/>
                          <a:cs typeface="Comic Sans MS"/>
                        </a:rPr>
                        <a:t>down</a:t>
                      </a:r>
                      <a:r>
                        <a:rPr sz="2400" spc="-75" dirty="0">
                          <a:solidFill>
                            <a:srgbClr val="FFFFFF"/>
                          </a:solidFill>
                          <a:latin typeface="Comic Sans MS"/>
                          <a:cs typeface="Comic Sans MS"/>
                        </a:rPr>
                        <a:t> </a:t>
                      </a:r>
                      <a:r>
                        <a:rPr sz="2400" spc="15" dirty="0">
                          <a:solidFill>
                            <a:srgbClr val="FFFFFF"/>
                          </a:solidFill>
                          <a:latin typeface="Comic Sans MS"/>
                          <a:cs typeface="Comic Sans MS"/>
                        </a:rPr>
                        <a:t>by  </a:t>
                      </a:r>
                      <a:r>
                        <a:rPr sz="2400" spc="10" dirty="0">
                          <a:solidFill>
                            <a:srgbClr val="FFFFFF"/>
                          </a:solidFill>
                          <a:latin typeface="Comic Sans MS"/>
                          <a:cs typeface="Comic Sans MS"/>
                        </a:rPr>
                        <a:t>their families </a:t>
                      </a:r>
                      <a:r>
                        <a:rPr sz="2400" spc="15" dirty="0">
                          <a:solidFill>
                            <a:srgbClr val="FFFFFF"/>
                          </a:solidFill>
                          <a:latin typeface="Comic Sans MS"/>
                          <a:cs typeface="Comic Sans MS"/>
                        </a:rPr>
                        <a:t>and  </a:t>
                      </a:r>
                      <a:r>
                        <a:rPr sz="2400" spc="10" dirty="0">
                          <a:solidFill>
                            <a:srgbClr val="FFFFFF"/>
                          </a:solidFill>
                          <a:latin typeface="Comic Sans MS"/>
                          <a:cs typeface="Comic Sans MS"/>
                        </a:rPr>
                        <a:t>friends? </a:t>
                      </a:r>
                      <a:r>
                        <a:rPr sz="2400" spc="20" dirty="0">
                          <a:solidFill>
                            <a:srgbClr val="FFFFFF"/>
                          </a:solidFill>
                          <a:latin typeface="Comic Sans MS"/>
                          <a:cs typeface="Comic Sans MS"/>
                        </a:rPr>
                        <a:t>What </a:t>
                      </a:r>
                      <a:r>
                        <a:rPr sz="2400" spc="15" dirty="0">
                          <a:solidFill>
                            <a:srgbClr val="FFFFFF"/>
                          </a:solidFill>
                          <a:latin typeface="Comic Sans MS"/>
                          <a:cs typeface="Comic Sans MS"/>
                        </a:rPr>
                        <a:t>can you  </a:t>
                      </a:r>
                      <a:r>
                        <a:rPr sz="2400" spc="10" dirty="0">
                          <a:solidFill>
                            <a:srgbClr val="FFFFFF"/>
                          </a:solidFill>
                          <a:latin typeface="Comic Sans MS"/>
                          <a:cs typeface="Comic Sans MS"/>
                        </a:rPr>
                        <a:t>remind </a:t>
                      </a:r>
                      <a:r>
                        <a:rPr sz="2400" spc="15" dirty="0">
                          <a:solidFill>
                            <a:srgbClr val="FFFFFF"/>
                          </a:solidFill>
                          <a:latin typeface="Comic Sans MS"/>
                          <a:cs typeface="Comic Sans MS"/>
                        </a:rPr>
                        <a:t>them about God’s  </a:t>
                      </a:r>
                      <a:r>
                        <a:rPr sz="2400" spc="10" dirty="0">
                          <a:solidFill>
                            <a:srgbClr val="FFFFFF"/>
                          </a:solidFill>
                          <a:latin typeface="Comic Sans MS"/>
                          <a:cs typeface="Comic Sans MS"/>
                        </a:rPr>
                        <a:t>love?</a:t>
                      </a:r>
                      <a:endParaRPr sz="2400" dirty="0">
                        <a:latin typeface="Comic Sans MS"/>
                        <a:cs typeface="Comic Sans MS"/>
                      </a:endParaRPr>
                    </a:p>
                  </a:txBody>
                  <a:tcPr marL="0" marR="0" marT="4699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0000"/>
                    </a:solidFill>
                  </a:tcPr>
                </a:tc>
                <a:tc>
                  <a:txBody>
                    <a:bodyPr/>
                    <a:lstStyle/>
                    <a:p>
                      <a:pPr marL="41275">
                        <a:lnSpc>
                          <a:spcPct val="100000"/>
                        </a:lnSpc>
                        <a:spcBef>
                          <a:spcPts val="370"/>
                        </a:spcBef>
                      </a:pPr>
                      <a:r>
                        <a:rPr sz="2400" b="1" spc="10" dirty="0">
                          <a:solidFill>
                            <a:srgbClr val="FFFFFF"/>
                          </a:solidFill>
                          <a:latin typeface="Arial"/>
                          <a:cs typeface="Arial"/>
                        </a:rPr>
                        <a:t>Scripture </a:t>
                      </a:r>
                      <a:r>
                        <a:rPr sz="2400" b="1" spc="15" dirty="0">
                          <a:solidFill>
                            <a:srgbClr val="FFFFFF"/>
                          </a:solidFill>
                          <a:latin typeface="Arial"/>
                          <a:cs typeface="Arial"/>
                        </a:rPr>
                        <a:t>to</a:t>
                      </a:r>
                      <a:r>
                        <a:rPr sz="2400" b="1" spc="-5" dirty="0">
                          <a:solidFill>
                            <a:srgbClr val="FFFFFF"/>
                          </a:solidFill>
                          <a:latin typeface="Arial"/>
                          <a:cs typeface="Arial"/>
                        </a:rPr>
                        <a:t> </a:t>
                      </a:r>
                      <a:r>
                        <a:rPr sz="2400" b="1" spc="10" dirty="0">
                          <a:solidFill>
                            <a:srgbClr val="FFFFFF"/>
                          </a:solidFill>
                          <a:latin typeface="Arial"/>
                          <a:cs typeface="Arial"/>
                        </a:rPr>
                        <a:t>read</a:t>
                      </a:r>
                      <a:endParaRPr sz="2400" dirty="0">
                        <a:latin typeface="Arial"/>
                        <a:cs typeface="Arial"/>
                      </a:endParaRPr>
                    </a:p>
                    <a:p>
                      <a:pPr>
                        <a:lnSpc>
                          <a:spcPct val="100000"/>
                        </a:lnSpc>
                        <a:spcBef>
                          <a:spcPts val="20"/>
                        </a:spcBef>
                      </a:pPr>
                      <a:endParaRPr sz="2400" dirty="0">
                        <a:latin typeface="Times New Roman"/>
                        <a:cs typeface="Times New Roman"/>
                      </a:endParaRPr>
                    </a:p>
                    <a:p>
                      <a:pPr marL="41275" marR="401955">
                        <a:lnSpc>
                          <a:spcPct val="101800"/>
                        </a:lnSpc>
                      </a:pPr>
                      <a:r>
                        <a:rPr sz="2400" spc="15" dirty="0">
                          <a:solidFill>
                            <a:srgbClr val="FFFFFF"/>
                          </a:solidFill>
                          <a:latin typeface="Comic Sans MS"/>
                          <a:cs typeface="Comic Sans MS"/>
                        </a:rPr>
                        <a:t>Matthew 26: 31-56</a:t>
                      </a:r>
                      <a:r>
                        <a:rPr sz="2400" spc="-40" dirty="0">
                          <a:solidFill>
                            <a:srgbClr val="FFFFFF"/>
                          </a:solidFill>
                          <a:latin typeface="Comic Sans MS"/>
                          <a:cs typeface="Comic Sans MS"/>
                        </a:rPr>
                        <a:t> </a:t>
                      </a:r>
                      <a:r>
                        <a:rPr sz="2400" spc="15" dirty="0">
                          <a:solidFill>
                            <a:srgbClr val="FFFFFF"/>
                          </a:solidFill>
                          <a:latin typeface="Comic Sans MS"/>
                          <a:cs typeface="Comic Sans MS"/>
                        </a:rPr>
                        <a:t>The  </a:t>
                      </a:r>
                      <a:r>
                        <a:rPr sz="2400" spc="10" dirty="0">
                          <a:solidFill>
                            <a:srgbClr val="FFFFFF"/>
                          </a:solidFill>
                          <a:latin typeface="Comic Sans MS"/>
                          <a:cs typeface="Comic Sans MS"/>
                        </a:rPr>
                        <a:t>story </a:t>
                      </a:r>
                      <a:r>
                        <a:rPr sz="2400" spc="15" dirty="0">
                          <a:solidFill>
                            <a:srgbClr val="FFFFFF"/>
                          </a:solidFill>
                          <a:latin typeface="Comic Sans MS"/>
                          <a:cs typeface="Comic Sans MS"/>
                        </a:rPr>
                        <a:t>of Jesus </a:t>
                      </a:r>
                      <a:r>
                        <a:rPr sz="2400" spc="10" dirty="0">
                          <a:solidFill>
                            <a:srgbClr val="FFFFFF"/>
                          </a:solidFill>
                          <a:latin typeface="Comic Sans MS"/>
                          <a:cs typeface="Comic Sans MS"/>
                        </a:rPr>
                        <a:t>in </a:t>
                      </a:r>
                      <a:r>
                        <a:rPr sz="2400" spc="15" dirty="0">
                          <a:solidFill>
                            <a:srgbClr val="FFFFFF"/>
                          </a:solidFill>
                          <a:latin typeface="Comic Sans MS"/>
                          <a:cs typeface="Comic Sans MS"/>
                        </a:rPr>
                        <a:t>the  Garden of</a:t>
                      </a:r>
                      <a:r>
                        <a:rPr sz="2400" spc="-35" dirty="0">
                          <a:solidFill>
                            <a:srgbClr val="FFFFFF"/>
                          </a:solidFill>
                          <a:latin typeface="Comic Sans MS"/>
                          <a:cs typeface="Comic Sans MS"/>
                        </a:rPr>
                        <a:t> </a:t>
                      </a:r>
                      <a:r>
                        <a:rPr sz="2400" spc="15" dirty="0">
                          <a:solidFill>
                            <a:srgbClr val="FFFFFF"/>
                          </a:solidFill>
                          <a:latin typeface="Comic Sans MS"/>
                          <a:cs typeface="Comic Sans MS"/>
                        </a:rPr>
                        <a:t>Gethsemane</a:t>
                      </a:r>
                      <a:endParaRPr sz="2400" dirty="0">
                        <a:latin typeface="Comic Sans MS"/>
                        <a:cs typeface="Comic Sans MS"/>
                      </a:endParaRPr>
                    </a:p>
                  </a:txBody>
                  <a:tcPr marL="0" marR="0" marT="4699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0000"/>
                    </a:solidFill>
                  </a:tcPr>
                </a:tc>
                <a:tc>
                  <a:txBody>
                    <a:bodyPr/>
                    <a:lstStyle/>
                    <a:p>
                      <a:pPr marL="41275">
                        <a:lnSpc>
                          <a:spcPct val="100000"/>
                        </a:lnSpc>
                        <a:spcBef>
                          <a:spcPts val="370"/>
                        </a:spcBef>
                      </a:pPr>
                      <a:r>
                        <a:rPr sz="2400" b="1" spc="15" dirty="0">
                          <a:solidFill>
                            <a:srgbClr val="FFFFFF"/>
                          </a:solidFill>
                          <a:latin typeface="Arial"/>
                          <a:cs typeface="Arial"/>
                        </a:rPr>
                        <a:t>Questions for</a:t>
                      </a:r>
                      <a:r>
                        <a:rPr sz="2400" b="1" spc="-20" dirty="0">
                          <a:solidFill>
                            <a:srgbClr val="FFFFFF"/>
                          </a:solidFill>
                          <a:latin typeface="Arial"/>
                          <a:cs typeface="Arial"/>
                        </a:rPr>
                        <a:t> </a:t>
                      </a:r>
                      <a:r>
                        <a:rPr sz="2400" b="1" spc="10" dirty="0">
                          <a:solidFill>
                            <a:srgbClr val="FFFFFF"/>
                          </a:solidFill>
                          <a:latin typeface="Arial"/>
                          <a:cs typeface="Arial"/>
                        </a:rPr>
                        <a:t>children</a:t>
                      </a:r>
                      <a:endParaRPr sz="2400" dirty="0">
                        <a:latin typeface="Arial"/>
                        <a:cs typeface="Arial"/>
                      </a:endParaRPr>
                    </a:p>
                    <a:p>
                      <a:pPr>
                        <a:lnSpc>
                          <a:spcPct val="100000"/>
                        </a:lnSpc>
                        <a:spcBef>
                          <a:spcPts val="15"/>
                        </a:spcBef>
                      </a:pPr>
                      <a:endParaRPr sz="2400" dirty="0">
                        <a:latin typeface="Times New Roman"/>
                        <a:cs typeface="Times New Roman"/>
                      </a:endParaRPr>
                    </a:p>
                    <a:p>
                      <a:pPr marL="41275" marR="132080">
                        <a:lnSpc>
                          <a:spcPct val="102299"/>
                        </a:lnSpc>
                      </a:pPr>
                      <a:r>
                        <a:rPr sz="2400" spc="20" dirty="0">
                          <a:solidFill>
                            <a:srgbClr val="FFFFFF"/>
                          </a:solidFill>
                          <a:latin typeface="Comic Sans MS"/>
                          <a:cs typeface="Comic Sans MS"/>
                        </a:rPr>
                        <a:t>Do </a:t>
                      </a:r>
                      <a:r>
                        <a:rPr sz="2400" spc="15" dirty="0">
                          <a:solidFill>
                            <a:srgbClr val="FFFFFF"/>
                          </a:solidFill>
                          <a:latin typeface="Comic Sans MS"/>
                          <a:cs typeface="Comic Sans MS"/>
                        </a:rPr>
                        <a:t>you sometimes </a:t>
                      </a:r>
                      <a:r>
                        <a:rPr sz="2400" spc="10" dirty="0">
                          <a:solidFill>
                            <a:srgbClr val="FFFFFF"/>
                          </a:solidFill>
                          <a:latin typeface="Comic Sans MS"/>
                          <a:cs typeface="Comic Sans MS"/>
                        </a:rPr>
                        <a:t>feel  let </a:t>
                      </a:r>
                      <a:r>
                        <a:rPr sz="2400" spc="20" dirty="0">
                          <a:solidFill>
                            <a:srgbClr val="FFFFFF"/>
                          </a:solidFill>
                          <a:latin typeface="Comic Sans MS"/>
                          <a:cs typeface="Comic Sans MS"/>
                        </a:rPr>
                        <a:t>down </a:t>
                      </a:r>
                      <a:r>
                        <a:rPr sz="2400" spc="15" dirty="0">
                          <a:solidFill>
                            <a:srgbClr val="FFFFFF"/>
                          </a:solidFill>
                          <a:latin typeface="Comic Sans MS"/>
                          <a:cs typeface="Comic Sans MS"/>
                        </a:rPr>
                        <a:t>by the people  </a:t>
                      </a:r>
                      <a:r>
                        <a:rPr sz="2400" spc="20" dirty="0">
                          <a:solidFill>
                            <a:srgbClr val="FFFFFF"/>
                          </a:solidFill>
                          <a:latin typeface="Comic Sans MS"/>
                          <a:cs typeface="Comic Sans MS"/>
                        </a:rPr>
                        <a:t>who </a:t>
                      </a:r>
                      <a:r>
                        <a:rPr sz="2400" spc="10" dirty="0">
                          <a:solidFill>
                            <a:srgbClr val="FFFFFF"/>
                          </a:solidFill>
                          <a:latin typeface="Comic Sans MS"/>
                          <a:cs typeface="Comic Sans MS"/>
                        </a:rPr>
                        <a:t>should </a:t>
                      </a:r>
                      <a:r>
                        <a:rPr sz="2400" spc="15" dirty="0">
                          <a:solidFill>
                            <a:srgbClr val="FFFFFF"/>
                          </a:solidFill>
                          <a:latin typeface="Comic Sans MS"/>
                          <a:cs typeface="Comic Sans MS"/>
                        </a:rPr>
                        <a:t>be </a:t>
                      </a:r>
                      <a:r>
                        <a:rPr sz="2400" spc="10" dirty="0">
                          <a:solidFill>
                            <a:srgbClr val="FFFFFF"/>
                          </a:solidFill>
                          <a:latin typeface="Comic Sans MS"/>
                          <a:cs typeface="Comic Sans MS"/>
                        </a:rPr>
                        <a:t>caring</a:t>
                      </a:r>
                      <a:r>
                        <a:rPr sz="2400" spc="-70" dirty="0">
                          <a:solidFill>
                            <a:srgbClr val="FFFFFF"/>
                          </a:solidFill>
                          <a:latin typeface="Comic Sans MS"/>
                          <a:cs typeface="Comic Sans MS"/>
                        </a:rPr>
                        <a:t> </a:t>
                      </a:r>
                      <a:r>
                        <a:rPr sz="2400" spc="15" dirty="0">
                          <a:solidFill>
                            <a:srgbClr val="FFFFFF"/>
                          </a:solidFill>
                          <a:latin typeface="Comic Sans MS"/>
                          <a:cs typeface="Comic Sans MS"/>
                        </a:rPr>
                        <a:t>for  you? </a:t>
                      </a:r>
                      <a:r>
                        <a:rPr sz="2400" spc="20" dirty="0">
                          <a:solidFill>
                            <a:srgbClr val="FFFFFF"/>
                          </a:solidFill>
                          <a:latin typeface="Comic Sans MS"/>
                          <a:cs typeface="Comic Sans MS"/>
                        </a:rPr>
                        <a:t>What </a:t>
                      </a:r>
                      <a:r>
                        <a:rPr sz="2400" spc="15" dirty="0">
                          <a:solidFill>
                            <a:srgbClr val="FFFFFF"/>
                          </a:solidFill>
                          <a:latin typeface="Comic Sans MS"/>
                          <a:cs typeface="Comic Sans MS"/>
                        </a:rPr>
                        <a:t>does </a:t>
                      </a:r>
                      <a:r>
                        <a:rPr sz="2400" spc="10" dirty="0">
                          <a:solidFill>
                            <a:srgbClr val="FFFFFF"/>
                          </a:solidFill>
                          <a:latin typeface="Comic Sans MS"/>
                          <a:cs typeface="Comic Sans MS"/>
                        </a:rPr>
                        <a:t>it feel  like </a:t>
                      </a:r>
                      <a:r>
                        <a:rPr sz="2400" spc="15" dirty="0">
                          <a:solidFill>
                            <a:srgbClr val="FFFFFF"/>
                          </a:solidFill>
                          <a:latin typeface="Comic Sans MS"/>
                          <a:cs typeface="Comic Sans MS"/>
                        </a:rPr>
                        <a:t>to know Jesus </a:t>
                      </a:r>
                      <a:r>
                        <a:rPr sz="2400" spc="10" dirty="0">
                          <a:solidFill>
                            <a:srgbClr val="FFFFFF"/>
                          </a:solidFill>
                          <a:latin typeface="Comic Sans MS"/>
                          <a:cs typeface="Comic Sans MS"/>
                        </a:rPr>
                        <a:t>felt  </a:t>
                      </a:r>
                      <a:r>
                        <a:rPr sz="2400" spc="15" dirty="0">
                          <a:solidFill>
                            <a:srgbClr val="FFFFFF"/>
                          </a:solidFill>
                          <a:latin typeface="Comic Sans MS"/>
                          <a:cs typeface="Comic Sans MS"/>
                        </a:rPr>
                        <a:t>that way</a:t>
                      </a:r>
                      <a:r>
                        <a:rPr sz="2400" spc="-5" dirty="0">
                          <a:solidFill>
                            <a:srgbClr val="FFFFFF"/>
                          </a:solidFill>
                          <a:latin typeface="Comic Sans MS"/>
                          <a:cs typeface="Comic Sans MS"/>
                        </a:rPr>
                        <a:t> </a:t>
                      </a:r>
                      <a:r>
                        <a:rPr sz="2400" spc="15" dirty="0">
                          <a:solidFill>
                            <a:srgbClr val="FFFFFF"/>
                          </a:solidFill>
                          <a:latin typeface="Comic Sans MS"/>
                          <a:cs typeface="Comic Sans MS"/>
                        </a:rPr>
                        <a:t>too?</a:t>
                      </a:r>
                      <a:r>
                        <a:rPr lang="en-GB" sz="2400" spc="15" dirty="0">
                          <a:solidFill>
                            <a:srgbClr val="FFFFFF"/>
                          </a:solidFill>
                          <a:latin typeface="Comic Sans MS"/>
                          <a:cs typeface="Comic Sans MS"/>
                        </a:rPr>
                        <a:t> How can you support others who feel bullied or let down by others?</a:t>
                      </a:r>
                      <a:endParaRPr sz="2400" dirty="0">
                        <a:latin typeface="Comic Sans MS"/>
                        <a:cs typeface="Comic Sans MS"/>
                      </a:endParaRPr>
                    </a:p>
                  </a:txBody>
                  <a:tcPr marL="0" marR="0" marT="4699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0000"/>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7182954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035952" y="1158875"/>
            <a:ext cx="18032196" cy="9716598"/>
            <a:chOff x="554254" y="1592752"/>
            <a:chExt cx="11195050" cy="8123555"/>
          </a:xfrm>
        </p:grpSpPr>
        <p:pic>
          <p:nvPicPr>
            <p:cNvPr id="3" name="object 3"/>
            <p:cNvPicPr/>
            <p:nvPr/>
          </p:nvPicPr>
          <p:blipFill>
            <a:blip r:embed="rId2" cstate="screen">
              <a:extLst>
                <a:ext uri="{28A0092B-C50C-407E-A947-70E740481C1C}">
                  <a14:useLocalDpi xmlns:a14="http://schemas.microsoft.com/office/drawing/2010/main"/>
                </a:ext>
              </a:extLst>
            </a:blip>
            <a:stretch>
              <a:fillRect/>
            </a:stretch>
          </p:blipFill>
          <p:spPr>
            <a:xfrm>
              <a:off x="732259" y="1707932"/>
              <a:ext cx="10838486" cy="7662332"/>
            </a:xfrm>
            <a:prstGeom prst="rect">
              <a:avLst/>
            </a:prstGeom>
          </p:spPr>
        </p:pic>
        <p:pic>
          <p:nvPicPr>
            <p:cNvPr id="4" name="object 4"/>
            <p:cNvPicPr/>
            <p:nvPr/>
          </p:nvPicPr>
          <p:blipFill>
            <a:blip r:embed="rId3" cstate="print"/>
            <a:stretch>
              <a:fillRect/>
            </a:stretch>
          </p:blipFill>
          <p:spPr>
            <a:xfrm>
              <a:off x="554254" y="1592752"/>
              <a:ext cx="11194496" cy="8123051"/>
            </a:xfrm>
            <a:prstGeom prst="rect">
              <a:avLst/>
            </a:prstGeom>
          </p:spPr>
        </p:pic>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5"/>
          <p:cNvGraphicFramePr>
            <a:graphicFrameLocks noGrp="1"/>
          </p:cNvGraphicFramePr>
          <p:nvPr>
            <p:extLst>
              <p:ext uri="{D42A27DB-BD31-4B8C-83A1-F6EECF244321}">
                <p14:modId xmlns:p14="http://schemas.microsoft.com/office/powerpoint/2010/main" val="696244731"/>
              </p:ext>
            </p:extLst>
          </p:nvPr>
        </p:nvGraphicFramePr>
        <p:xfrm>
          <a:off x="993783" y="2042127"/>
          <a:ext cx="18116533" cy="7225096"/>
        </p:xfrm>
        <a:graphic>
          <a:graphicData uri="http://schemas.openxmlformats.org/drawingml/2006/table">
            <a:tbl>
              <a:tblPr firstRow="1" bandRow="1">
                <a:tableStyleId>{2D5ABB26-0587-4C30-8999-92F81FD0307C}</a:tableStyleId>
              </a:tblPr>
              <a:tblGrid>
                <a:gridCol w="6372587">
                  <a:extLst>
                    <a:ext uri="{9D8B030D-6E8A-4147-A177-3AD203B41FA5}">
                      <a16:colId xmlns:a16="http://schemas.microsoft.com/office/drawing/2014/main" val="20000"/>
                    </a:ext>
                  </a:extLst>
                </a:gridCol>
                <a:gridCol w="4274102">
                  <a:extLst>
                    <a:ext uri="{9D8B030D-6E8A-4147-A177-3AD203B41FA5}">
                      <a16:colId xmlns:a16="http://schemas.microsoft.com/office/drawing/2014/main" val="20001"/>
                    </a:ext>
                  </a:extLst>
                </a:gridCol>
                <a:gridCol w="7469844">
                  <a:extLst>
                    <a:ext uri="{9D8B030D-6E8A-4147-A177-3AD203B41FA5}">
                      <a16:colId xmlns:a16="http://schemas.microsoft.com/office/drawing/2014/main" val="20002"/>
                    </a:ext>
                  </a:extLst>
                </a:gridCol>
              </a:tblGrid>
              <a:tr h="4471380">
                <a:tc gridSpan="3">
                  <a:txBody>
                    <a:bodyPr/>
                    <a:lstStyle/>
                    <a:p>
                      <a:pPr marL="41275">
                        <a:lnSpc>
                          <a:spcPct val="100000"/>
                        </a:lnSpc>
                        <a:spcBef>
                          <a:spcPts val="365"/>
                        </a:spcBef>
                      </a:pPr>
                      <a:r>
                        <a:rPr sz="2400" b="1" spc="20" dirty="0">
                          <a:solidFill>
                            <a:srgbClr val="FFFFFF"/>
                          </a:solidFill>
                          <a:latin typeface="Arial"/>
                          <a:cs typeface="Arial"/>
                        </a:rPr>
                        <a:t>The </a:t>
                      </a:r>
                      <a:r>
                        <a:rPr sz="2400" b="1" spc="15" dirty="0">
                          <a:solidFill>
                            <a:srgbClr val="FFFFFF"/>
                          </a:solidFill>
                          <a:latin typeface="Arial"/>
                          <a:cs typeface="Arial"/>
                        </a:rPr>
                        <a:t>story so</a:t>
                      </a:r>
                      <a:r>
                        <a:rPr sz="2400" b="1" spc="-20" dirty="0">
                          <a:solidFill>
                            <a:srgbClr val="FFFFFF"/>
                          </a:solidFill>
                          <a:latin typeface="Arial"/>
                          <a:cs typeface="Arial"/>
                        </a:rPr>
                        <a:t> </a:t>
                      </a:r>
                      <a:r>
                        <a:rPr sz="2400" b="1" spc="15" dirty="0">
                          <a:solidFill>
                            <a:srgbClr val="FFFFFF"/>
                          </a:solidFill>
                          <a:latin typeface="Arial"/>
                          <a:cs typeface="Arial"/>
                        </a:rPr>
                        <a:t>far…</a:t>
                      </a:r>
                      <a:endParaRPr sz="2400" dirty="0">
                        <a:latin typeface="Arial"/>
                        <a:cs typeface="Arial"/>
                      </a:endParaRPr>
                    </a:p>
                    <a:p>
                      <a:pPr>
                        <a:lnSpc>
                          <a:spcPct val="100000"/>
                        </a:lnSpc>
                        <a:spcBef>
                          <a:spcPts val="10"/>
                        </a:spcBef>
                      </a:pPr>
                      <a:endParaRPr sz="2400" dirty="0">
                        <a:latin typeface="Times New Roman"/>
                        <a:cs typeface="Times New Roman"/>
                      </a:endParaRPr>
                    </a:p>
                    <a:p>
                      <a:pPr marL="41275" marR="55880">
                        <a:lnSpc>
                          <a:spcPct val="102499"/>
                        </a:lnSpc>
                      </a:pPr>
                      <a:r>
                        <a:rPr sz="2400" spc="25" dirty="0">
                          <a:solidFill>
                            <a:srgbClr val="FFFFFF"/>
                          </a:solidFill>
                          <a:latin typeface="Comic Sans MS"/>
                          <a:cs typeface="Comic Sans MS"/>
                        </a:rPr>
                        <a:t>We </a:t>
                      </a:r>
                      <a:r>
                        <a:rPr sz="2400" spc="15" dirty="0">
                          <a:solidFill>
                            <a:srgbClr val="FFFFFF"/>
                          </a:solidFill>
                          <a:latin typeface="Comic Sans MS"/>
                          <a:cs typeface="Comic Sans MS"/>
                        </a:rPr>
                        <a:t>have read how Jesus as a </a:t>
                      </a:r>
                      <a:r>
                        <a:rPr sz="2400" spc="10" dirty="0">
                          <a:solidFill>
                            <a:srgbClr val="FFFFFF"/>
                          </a:solidFill>
                          <a:latin typeface="Comic Sans MS"/>
                          <a:cs typeface="Comic Sans MS"/>
                        </a:rPr>
                        <a:t>child </a:t>
                      </a:r>
                      <a:r>
                        <a:rPr sz="2400" spc="15" dirty="0">
                          <a:solidFill>
                            <a:srgbClr val="FFFFFF"/>
                          </a:solidFill>
                          <a:latin typeface="Comic Sans MS"/>
                          <a:cs typeface="Comic Sans MS"/>
                        </a:rPr>
                        <a:t>and then an adult </a:t>
                      </a:r>
                      <a:r>
                        <a:rPr sz="2400" spc="20" dirty="0">
                          <a:solidFill>
                            <a:srgbClr val="FFFFFF"/>
                          </a:solidFill>
                          <a:latin typeface="Comic Sans MS"/>
                          <a:cs typeface="Comic Sans MS"/>
                        </a:rPr>
                        <a:t>was </a:t>
                      </a:r>
                      <a:r>
                        <a:rPr sz="2400" spc="15" dirty="0">
                          <a:solidFill>
                            <a:srgbClr val="FFFFFF"/>
                          </a:solidFill>
                          <a:latin typeface="Comic Sans MS"/>
                          <a:cs typeface="Comic Sans MS"/>
                        </a:rPr>
                        <a:t>at </a:t>
                      </a:r>
                      <a:r>
                        <a:rPr sz="2400" spc="10" dirty="0">
                          <a:solidFill>
                            <a:srgbClr val="FFFFFF"/>
                          </a:solidFill>
                          <a:latin typeface="Comic Sans MS"/>
                          <a:cs typeface="Comic Sans MS"/>
                        </a:rPr>
                        <a:t>risk. </a:t>
                      </a:r>
                      <a:r>
                        <a:rPr sz="2400" spc="20" dirty="0">
                          <a:solidFill>
                            <a:srgbClr val="FFFFFF"/>
                          </a:solidFill>
                          <a:latin typeface="Comic Sans MS"/>
                          <a:cs typeface="Comic Sans MS"/>
                        </a:rPr>
                        <a:t>He </a:t>
                      </a:r>
                      <a:r>
                        <a:rPr sz="2400" spc="15" dirty="0">
                          <a:solidFill>
                            <a:srgbClr val="FFFFFF"/>
                          </a:solidFill>
                          <a:latin typeface="Comic Sans MS"/>
                          <a:cs typeface="Comic Sans MS"/>
                        </a:rPr>
                        <a:t>experienced  </a:t>
                      </a:r>
                      <a:r>
                        <a:rPr sz="2400" spc="10" dirty="0">
                          <a:solidFill>
                            <a:srgbClr val="FFFFFF"/>
                          </a:solidFill>
                          <a:latin typeface="Comic Sans MS"/>
                          <a:cs typeface="Comic Sans MS"/>
                        </a:rPr>
                        <a:t>really difficult things </a:t>
                      </a:r>
                      <a:r>
                        <a:rPr sz="2400" spc="15" dirty="0">
                          <a:solidFill>
                            <a:srgbClr val="FFFFFF"/>
                          </a:solidFill>
                          <a:latin typeface="Comic Sans MS"/>
                          <a:cs typeface="Comic Sans MS"/>
                        </a:rPr>
                        <a:t>through </a:t>
                      </a:r>
                      <a:r>
                        <a:rPr sz="2400" spc="10" dirty="0">
                          <a:solidFill>
                            <a:srgbClr val="FFFFFF"/>
                          </a:solidFill>
                          <a:latin typeface="Comic Sans MS"/>
                          <a:cs typeface="Comic Sans MS"/>
                        </a:rPr>
                        <a:t>his </a:t>
                      </a:r>
                      <a:r>
                        <a:rPr sz="2400" spc="5" dirty="0">
                          <a:solidFill>
                            <a:srgbClr val="FFFFFF"/>
                          </a:solidFill>
                          <a:latin typeface="Comic Sans MS"/>
                          <a:cs typeface="Comic Sans MS"/>
                        </a:rPr>
                        <a:t>life. </a:t>
                      </a:r>
                      <a:r>
                        <a:rPr sz="2400" spc="20" dirty="0">
                          <a:solidFill>
                            <a:srgbClr val="FFFFFF"/>
                          </a:solidFill>
                          <a:latin typeface="Comic Sans MS"/>
                          <a:cs typeface="Comic Sans MS"/>
                        </a:rPr>
                        <a:t>He </a:t>
                      </a:r>
                      <a:r>
                        <a:rPr sz="2400" spc="15" dirty="0">
                          <a:solidFill>
                            <a:srgbClr val="FFFFFF"/>
                          </a:solidFill>
                          <a:latin typeface="Comic Sans MS"/>
                          <a:cs typeface="Comic Sans MS"/>
                        </a:rPr>
                        <a:t>was unwanted, was </a:t>
                      </a:r>
                      <a:r>
                        <a:rPr sz="2400" spc="10" dirty="0">
                          <a:solidFill>
                            <a:srgbClr val="FFFFFF"/>
                          </a:solidFill>
                          <a:latin typeface="Comic Sans MS"/>
                          <a:cs typeface="Comic Sans MS"/>
                        </a:rPr>
                        <a:t>bullied, </a:t>
                      </a:r>
                      <a:r>
                        <a:rPr sz="2400" spc="15" dirty="0">
                          <a:solidFill>
                            <a:srgbClr val="FFFFFF"/>
                          </a:solidFill>
                          <a:latin typeface="Comic Sans MS"/>
                          <a:cs typeface="Comic Sans MS"/>
                        </a:rPr>
                        <a:t>was  abandoned. Then everyone turned </a:t>
                      </a:r>
                      <a:r>
                        <a:rPr sz="2400" spc="10" dirty="0">
                          <a:solidFill>
                            <a:srgbClr val="FFFFFF"/>
                          </a:solidFill>
                          <a:latin typeface="Comic Sans MS"/>
                          <a:cs typeface="Comic Sans MS"/>
                        </a:rPr>
                        <a:t>against </a:t>
                      </a:r>
                      <a:r>
                        <a:rPr sz="2400" spc="15" dirty="0">
                          <a:solidFill>
                            <a:srgbClr val="FFFFFF"/>
                          </a:solidFill>
                          <a:latin typeface="Comic Sans MS"/>
                          <a:cs typeface="Comic Sans MS"/>
                        </a:rPr>
                        <a:t>him and he suffered a </a:t>
                      </a:r>
                      <a:r>
                        <a:rPr sz="2400" spc="10" dirty="0">
                          <a:solidFill>
                            <a:srgbClr val="FFFFFF"/>
                          </a:solidFill>
                          <a:latin typeface="Comic Sans MS"/>
                          <a:cs typeface="Comic Sans MS"/>
                        </a:rPr>
                        <a:t>terrible </a:t>
                      </a:r>
                      <a:r>
                        <a:rPr sz="2400" spc="15" dirty="0">
                          <a:solidFill>
                            <a:srgbClr val="FFFFFF"/>
                          </a:solidFill>
                          <a:latin typeface="Comic Sans MS"/>
                          <a:cs typeface="Comic Sans MS"/>
                        </a:rPr>
                        <a:t>death on  a </a:t>
                      </a:r>
                      <a:r>
                        <a:rPr sz="2400" spc="10" dirty="0">
                          <a:solidFill>
                            <a:srgbClr val="FFFFFF"/>
                          </a:solidFill>
                          <a:latin typeface="Comic Sans MS"/>
                          <a:cs typeface="Comic Sans MS"/>
                        </a:rPr>
                        <a:t>cross. </a:t>
                      </a:r>
                      <a:r>
                        <a:rPr sz="2400" spc="15" dirty="0">
                          <a:solidFill>
                            <a:srgbClr val="FFFFFF"/>
                          </a:solidFill>
                          <a:latin typeface="Comic Sans MS"/>
                          <a:cs typeface="Comic Sans MS"/>
                        </a:rPr>
                        <a:t>But the </a:t>
                      </a:r>
                      <a:r>
                        <a:rPr sz="2400" spc="10" dirty="0">
                          <a:solidFill>
                            <a:srgbClr val="FFFFFF"/>
                          </a:solidFill>
                          <a:latin typeface="Comic Sans MS"/>
                          <a:cs typeface="Comic Sans MS"/>
                        </a:rPr>
                        <a:t>story didn’t </a:t>
                      </a:r>
                      <a:r>
                        <a:rPr sz="2400" spc="15" dirty="0">
                          <a:solidFill>
                            <a:srgbClr val="FFFFFF"/>
                          </a:solidFill>
                          <a:latin typeface="Comic Sans MS"/>
                          <a:cs typeface="Comic Sans MS"/>
                        </a:rPr>
                        <a:t>end </a:t>
                      </a:r>
                      <a:r>
                        <a:rPr sz="2400" spc="10" dirty="0">
                          <a:solidFill>
                            <a:srgbClr val="FFFFFF"/>
                          </a:solidFill>
                          <a:latin typeface="Comic Sans MS"/>
                          <a:cs typeface="Comic Sans MS"/>
                        </a:rPr>
                        <a:t>there. </a:t>
                      </a:r>
                      <a:endParaRPr lang="en-GB" sz="2400" spc="10" dirty="0">
                        <a:solidFill>
                          <a:srgbClr val="FFFFFF"/>
                        </a:solidFill>
                        <a:latin typeface="Comic Sans MS"/>
                        <a:cs typeface="Comic Sans MS"/>
                      </a:endParaRPr>
                    </a:p>
                    <a:p>
                      <a:pPr marL="41275" marR="55880">
                        <a:lnSpc>
                          <a:spcPct val="102499"/>
                        </a:lnSpc>
                      </a:pPr>
                      <a:r>
                        <a:rPr sz="2400" spc="20" dirty="0">
                          <a:solidFill>
                            <a:srgbClr val="FFFFFF"/>
                          </a:solidFill>
                          <a:latin typeface="Comic Sans MS"/>
                          <a:cs typeface="Comic Sans MS"/>
                        </a:rPr>
                        <a:t>He was </a:t>
                      </a:r>
                      <a:r>
                        <a:rPr sz="2400" spc="15" dirty="0">
                          <a:solidFill>
                            <a:srgbClr val="FFFFFF"/>
                          </a:solidFill>
                          <a:latin typeface="Comic Sans MS"/>
                          <a:cs typeface="Comic Sans MS"/>
                        </a:rPr>
                        <a:t>resurrected from death and </a:t>
                      </a:r>
                      <a:r>
                        <a:rPr sz="2400" spc="20" dirty="0">
                          <a:solidFill>
                            <a:srgbClr val="FFFFFF"/>
                          </a:solidFill>
                          <a:latin typeface="Comic Sans MS"/>
                          <a:cs typeface="Comic Sans MS"/>
                        </a:rPr>
                        <a:t>we  </a:t>
                      </a:r>
                      <a:r>
                        <a:rPr sz="2400" spc="15" dirty="0">
                          <a:solidFill>
                            <a:srgbClr val="FFFFFF"/>
                          </a:solidFill>
                          <a:latin typeface="Comic Sans MS"/>
                          <a:cs typeface="Comic Sans MS"/>
                        </a:rPr>
                        <a:t>can </a:t>
                      </a:r>
                      <a:r>
                        <a:rPr sz="2400" spc="5" dirty="0">
                          <a:solidFill>
                            <a:srgbClr val="FFFFFF"/>
                          </a:solidFill>
                          <a:latin typeface="Comic Sans MS"/>
                          <a:cs typeface="Comic Sans MS"/>
                        </a:rPr>
                        <a:t>still </a:t>
                      </a:r>
                      <a:r>
                        <a:rPr sz="2400" spc="15" dirty="0">
                          <a:solidFill>
                            <a:srgbClr val="FFFFFF"/>
                          </a:solidFill>
                          <a:latin typeface="Comic Sans MS"/>
                          <a:cs typeface="Comic Sans MS"/>
                        </a:rPr>
                        <a:t>pray to him as someone </a:t>
                      </a:r>
                      <a:r>
                        <a:rPr sz="2400" spc="20" dirty="0">
                          <a:solidFill>
                            <a:srgbClr val="FFFFFF"/>
                          </a:solidFill>
                          <a:latin typeface="Comic Sans MS"/>
                          <a:cs typeface="Comic Sans MS"/>
                        </a:rPr>
                        <a:t>who </a:t>
                      </a:r>
                      <a:r>
                        <a:rPr sz="2400" spc="15" dirty="0">
                          <a:solidFill>
                            <a:srgbClr val="FFFFFF"/>
                          </a:solidFill>
                          <a:latin typeface="Comic Sans MS"/>
                          <a:cs typeface="Comic Sans MS"/>
                        </a:rPr>
                        <a:t>knows what </a:t>
                      </a:r>
                      <a:r>
                        <a:rPr sz="2400" spc="10" dirty="0">
                          <a:solidFill>
                            <a:srgbClr val="FFFFFF"/>
                          </a:solidFill>
                          <a:latin typeface="Comic Sans MS"/>
                          <a:cs typeface="Comic Sans MS"/>
                        </a:rPr>
                        <a:t>it </a:t>
                      </a:r>
                      <a:r>
                        <a:rPr sz="2400" spc="20" dirty="0">
                          <a:solidFill>
                            <a:srgbClr val="FFFFFF"/>
                          </a:solidFill>
                          <a:latin typeface="Comic Sans MS"/>
                          <a:cs typeface="Comic Sans MS"/>
                        </a:rPr>
                        <a:t>was </a:t>
                      </a:r>
                      <a:r>
                        <a:rPr sz="2400" spc="10" dirty="0">
                          <a:solidFill>
                            <a:srgbClr val="FFFFFF"/>
                          </a:solidFill>
                          <a:latin typeface="Comic Sans MS"/>
                          <a:cs typeface="Comic Sans MS"/>
                        </a:rPr>
                        <a:t>like </a:t>
                      </a:r>
                      <a:r>
                        <a:rPr sz="2400" spc="15" dirty="0">
                          <a:solidFill>
                            <a:srgbClr val="FFFFFF"/>
                          </a:solidFill>
                          <a:latin typeface="Comic Sans MS"/>
                          <a:cs typeface="Comic Sans MS"/>
                        </a:rPr>
                        <a:t>to be at </a:t>
                      </a:r>
                      <a:r>
                        <a:rPr sz="2400" spc="10" dirty="0">
                          <a:solidFill>
                            <a:srgbClr val="FFFFFF"/>
                          </a:solidFill>
                          <a:latin typeface="Comic Sans MS"/>
                          <a:cs typeface="Comic Sans MS"/>
                        </a:rPr>
                        <a:t>risk. </a:t>
                      </a:r>
                      <a:r>
                        <a:rPr sz="2400" spc="20" dirty="0">
                          <a:solidFill>
                            <a:srgbClr val="FFFFFF"/>
                          </a:solidFill>
                          <a:latin typeface="Comic Sans MS"/>
                          <a:cs typeface="Comic Sans MS"/>
                        </a:rPr>
                        <a:t>He </a:t>
                      </a:r>
                      <a:r>
                        <a:rPr sz="2400" spc="5" dirty="0">
                          <a:solidFill>
                            <a:srgbClr val="FFFFFF"/>
                          </a:solidFill>
                          <a:latin typeface="Comic Sans MS"/>
                          <a:cs typeface="Comic Sans MS"/>
                        </a:rPr>
                        <a:t>still  </a:t>
                      </a:r>
                      <a:r>
                        <a:rPr sz="2400" spc="15" dirty="0">
                          <a:solidFill>
                            <a:srgbClr val="FFFFFF"/>
                          </a:solidFill>
                          <a:latin typeface="Comic Sans MS"/>
                          <a:cs typeface="Comic Sans MS"/>
                        </a:rPr>
                        <a:t>has the </a:t>
                      </a:r>
                      <a:r>
                        <a:rPr sz="2400" spc="10" dirty="0">
                          <a:solidFill>
                            <a:srgbClr val="FFFFFF"/>
                          </a:solidFill>
                          <a:latin typeface="Comic Sans MS"/>
                          <a:cs typeface="Comic Sans MS"/>
                        </a:rPr>
                        <a:t>scars </a:t>
                      </a:r>
                      <a:r>
                        <a:rPr sz="2400" spc="15" dirty="0">
                          <a:solidFill>
                            <a:srgbClr val="FFFFFF"/>
                          </a:solidFill>
                          <a:latin typeface="Comic Sans MS"/>
                          <a:cs typeface="Comic Sans MS"/>
                        </a:rPr>
                        <a:t>of the hard </a:t>
                      </a:r>
                      <a:r>
                        <a:rPr sz="2400" spc="10" dirty="0">
                          <a:solidFill>
                            <a:srgbClr val="FFFFFF"/>
                          </a:solidFill>
                          <a:latin typeface="Comic Sans MS"/>
                          <a:cs typeface="Comic Sans MS"/>
                        </a:rPr>
                        <a:t>things </a:t>
                      </a:r>
                      <a:r>
                        <a:rPr sz="2400" spc="15" dirty="0">
                          <a:solidFill>
                            <a:srgbClr val="FFFFFF"/>
                          </a:solidFill>
                          <a:latin typeface="Comic Sans MS"/>
                          <a:cs typeface="Comic Sans MS"/>
                        </a:rPr>
                        <a:t>he experienced. </a:t>
                      </a:r>
                      <a:r>
                        <a:rPr sz="2400" spc="20" dirty="0">
                          <a:solidFill>
                            <a:srgbClr val="FFFFFF"/>
                          </a:solidFill>
                          <a:latin typeface="Comic Sans MS"/>
                          <a:cs typeface="Comic Sans MS"/>
                        </a:rPr>
                        <a:t>He </a:t>
                      </a:r>
                      <a:r>
                        <a:rPr sz="2400" spc="15" dirty="0">
                          <a:solidFill>
                            <a:srgbClr val="FFFFFF"/>
                          </a:solidFill>
                          <a:latin typeface="Comic Sans MS"/>
                          <a:cs typeface="Comic Sans MS"/>
                        </a:rPr>
                        <a:t>forgave those who </a:t>
                      </a:r>
                      <a:r>
                        <a:rPr sz="2400" spc="10" dirty="0">
                          <a:solidFill>
                            <a:srgbClr val="FFFFFF"/>
                          </a:solidFill>
                          <a:latin typeface="Comic Sans MS"/>
                          <a:cs typeface="Comic Sans MS"/>
                        </a:rPr>
                        <a:t>let </a:t>
                      </a:r>
                      <a:r>
                        <a:rPr sz="2400" spc="15" dirty="0">
                          <a:solidFill>
                            <a:srgbClr val="FFFFFF"/>
                          </a:solidFill>
                          <a:latin typeface="Comic Sans MS"/>
                          <a:cs typeface="Comic Sans MS"/>
                        </a:rPr>
                        <a:t>him  down. </a:t>
                      </a:r>
                      <a:r>
                        <a:rPr sz="2400" spc="20" dirty="0">
                          <a:solidFill>
                            <a:srgbClr val="FFFFFF"/>
                          </a:solidFill>
                          <a:latin typeface="Comic Sans MS"/>
                          <a:cs typeface="Comic Sans MS"/>
                        </a:rPr>
                        <a:t>He </a:t>
                      </a:r>
                      <a:r>
                        <a:rPr sz="2400" spc="10" dirty="0">
                          <a:solidFill>
                            <a:srgbClr val="FFFFFF"/>
                          </a:solidFill>
                          <a:latin typeface="Comic Sans MS"/>
                          <a:cs typeface="Comic Sans MS"/>
                        </a:rPr>
                        <a:t>is </a:t>
                      </a:r>
                      <a:r>
                        <a:rPr sz="2400" spc="15" dirty="0">
                          <a:solidFill>
                            <a:srgbClr val="FFFFFF"/>
                          </a:solidFill>
                          <a:latin typeface="Comic Sans MS"/>
                          <a:cs typeface="Comic Sans MS"/>
                        </a:rPr>
                        <a:t>our comforter and </a:t>
                      </a:r>
                      <a:r>
                        <a:rPr sz="2400" spc="10" dirty="0">
                          <a:solidFill>
                            <a:srgbClr val="FFFFFF"/>
                          </a:solidFill>
                          <a:latin typeface="Comic Sans MS"/>
                          <a:cs typeface="Comic Sans MS"/>
                        </a:rPr>
                        <a:t>counsellor </a:t>
                      </a:r>
                      <a:r>
                        <a:rPr sz="2400" spc="15" dirty="0">
                          <a:solidFill>
                            <a:srgbClr val="FFFFFF"/>
                          </a:solidFill>
                          <a:latin typeface="Comic Sans MS"/>
                          <a:cs typeface="Comic Sans MS"/>
                        </a:rPr>
                        <a:t>and </a:t>
                      </a:r>
                      <a:r>
                        <a:rPr sz="2400" spc="20" dirty="0">
                          <a:solidFill>
                            <a:srgbClr val="FFFFFF"/>
                          </a:solidFill>
                          <a:latin typeface="Comic Sans MS"/>
                          <a:cs typeface="Comic Sans MS"/>
                        </a:rPr>
                        <a:t>we </a:t>
                      </a:r>
                      <a:r>
                        <a:rPr sz="2400" spc="15" dirty="0">
                          <a:solidFill>
                            <a:srgbClr val="FFFFFF"/>
                          </a:solidFill>
                          <a:latin typeface="Comic Sans MS"/>
                          <a:cs typeface="Comic Sans MS"/>
                        </a:rPr>
                        <a:t>are </a:t>
                      </a:r>
                      <a:r>
                        <a:rPr sz="2400" spc="10" dirty="0">
                          <a:solidFill>
                            <a:srgbClr val="FFFFFF"/>
                          </a:solidFill>
                          <a:latin typeface="Comic Sans MS"/>
                          <a:cs typeface="Comic Sans MS"/>
                        </a:rPr>
                        <a:t>his children, </a:t>
                      </a:r>
                      <a:r>
                        <a:rPr sz="2400" spc="15" dirty="0">
                          <a:solidFill>
                            <a:srgbClr val="FFFFFF"/>
                          </a:solidFill>
                          <a:latin typeface="Comic Sans MS"/>
                          <a:cs typeface="Comic Sans MS"/>
                        </a:rPr>
                        <a:t>adopted </a:t>
                      </a:r>
                      <a:r>
                        <a:rPr sz="2400" spc="10" dirty="0">
                          <a:solidFill>
                            <a:srgbClr val="FFFFFF"/>
                          </a:solidFill>
                          <a:latin typeface="Comic Sans MS"/>
                          <a:cs typeface="Comic Sans MS"/>
                        </a:rPr>
                        <a:t>into his  family. </a:t>
                      </a:r>
                      <a:endParaRPr lang="en-GB" sz="2400" spc="10" dirty="0">
                        <a:solidFill>
                          <a:srgbClr val="FFFFFF"/>
                        </a:solidFill>
                        <a:latin typeface="Comic Sans MS"/>
                        <a:cs typeface="Comic Sans MS"/>
                      </a:endParaRPr>
                    </a:p>
                    <a:p>
                      <a:pPr marL="41275" marR="55880">
                        <a:lnSpc>
                          <a:spcPct val="102499"/>
                        </a:lnSpc>
                      </a:pPr>
                      <a:r>
                        <a:rPr sz="2400" spc="10" dirty="0">
                          <a:solidFill>
                            <a:srgbClr val="FFFFFF"/>
                          </a:solidFill>
                          <a:latin typeface="Comic Sans MS"/>
                          <a:cs typeface="Comic Sans MS"/>
                        </a:rPr>
                        <a:t>Like </a:t>
                      </a:r>
                      <a:r>
                        <a:rPr sz="2400" spc="15" dirty="0">
                          <a:solidFill>
                            <a:srgbClr val="FFFFFF"/>
                          </a:solidFill>
                          <a:latin typeface="Comic Sans MS"/>
                          <a:cs typeface="Comic Sans MS"/>
                        </a:rPr>
                        <a:t>a </a:t>
                      </a:r>
                      <a:r>
                        <a:rPr sz="2400" spc="10" dirty="0">
                          <a:solidFill>
                            <a:srgbClr val="FFFFFF"/>
                          </a:solidFill>
                          <a:latin typeface="Comic Sans MS"/>
                          <a:cs typeface="Comic Sans MS"/>
                        </a:rPr>
                        <a:t>butterfly emerging </a:t>
                      </a:r>
                      <a:r>
                        <a:rPr sz="2400" spc="15" dirty="0">
                          <a:solidFill>
                            <a:srgbClr val="FFFFFF"/>
                          </a:solidFill>
                          <a:latin typeface="Comic Sans MS"/>
                          <a:cs typeface="Comic Sans MS"/>
                        </a:rPr>
                        <a:t>from the </a:t>
                      </a:r>
                      <a:r>
                        <a:rPr sz="2400" spc="10" dirty="0">
                          <a:solidFill>
                            <a:srgbClr val="FFFFFF"/>
                          </a:solidFill>
                          <a:latin typeface="Comic Sans MS"/>
                          <a:cs typeface="Comic Sans MS"/>
                        </a:rPr>
                        <a:t>chrsallis </a:t>
                      </a:r>
                      <a:r>
                        <a:rPr sz="2400" spc="20" dirty="0">
                          <a:solidFill>
                            <a:srgbClr val="FFFFFF"/>
                          </a:solidFill>
                          <a:latin typeface="Comic Sans MS"/>
                          <a:cs typeface="Comic Sans MS"/>
                        </a:rPr>
                        <a:t>we </a:t>
                      </a:r>
                      <a:r>
                        <a:rPr sz="2400" spc="15" dirty="0">
                          <a:solidFill>
                            <a:srgbClr val="FFFFFF"/>
                          </a:solidFill>
                          <a:latin typeface="Comic Sans MS"/>
                          <a:cs typeface="Comic Sans MS"/>
                        </a:rPr>
                        <a:t>can </a:t>
                      </a:r>
                      <a:r>
                        <a:rPr sz="2400" spc="10" dirty="0">
                          <a:solidFill>
                            <a:srgbClr val="FFFFFF"/>
                          </a:solidFill>
                          <a:latin typeface="Comic Sans MS"/>
                          <a:cs typeface="Comic Sans MS"/>
                        </a:rPr>
                        <a:t>also </a:t>
                      </a:r>
                      <a:r>
                        <a:rPr sz="2400" spc="15" dirty="0">
                          <a:solidFill>
                            <a:srgbClr val="FFFFFF"/>
                          </a:solidFill>
                          <a:latin typeface="Comic Sans MS"/>
                          <a:cs typeface="Comic Sans MS"/>
                        </a:rPr>
                        <a:t>change from  </a:t>
                      </a:r>
                      <a:r>
                        <a:rPr sz="2400" spc="10" dirty="0">
                          <a:solidFill>
                            <a:srgbClr val="FFFFFF"/>
                          </a:solidFill>
                          <a:latin typeface="Comic Sans MS"/>
                          <a:cs typeface="Comic Sans MS"/>
                        </a:rPr>
                        <a:t>caterpillars </a:t>
                      </a:r>
                      <a:r>
                        <a:rPr sz="2400" spc="15" dirty="0">
                          <a:solidFill>
                            <a:srgbClr val="FFFFFF"/>
                          </a:solidFill>
                          <a:latin typeface="Comic Sans MS"/>
                          <a:cs typeface="Comic Sans MS"/>
                        </a:rPr>
                        <a:t>to </a:t>
                      </a:r>
                      <a:r>
                        <a:rPr sz="2400" spc="10" dirty="0">
                          <a:solidFill>
                            <a:srgbClr val="FFFFFF"/>
                          </a:solidFill>
                          <a:latin typeface="Comic Sans MS"/>
                          <a:cs typeface="Comic Sans MS"/>
                        </a:rPr>
                        <a:t>butterflies </a:t>
                      </a:r>
                      <a:r>
                        <a:rPr sz="2400" spc="15" dirty="0">
                          <a:solidFill>
                            <a:srgbClr val="FFFFFF"/>
                          </a:solidFill>
                          <a:latin typeface="Comic Sans MS"/>
                          <a:cs typeface="Comic Sans MS"/>
                        </a:rPr>
                        <a:t>and be born</a:t>
                      </a:r>
                      <a:r>
                        <a:rPr sz="2400" spc="-20" dirty="0">
                          <a:solidFill>
                            <a:srgbClr val="FFFFFF"/>
                          </a:solidFill>
                          <a:latin typeface="Comic Sans MS"/>
                          <a:cs typeface="Comic Sans MS"/>
                        </a:rPr>
                        <a:t> </a:t>
                      </a:r>
                      <a:r>
                        <a:rPr sz="2400" spc="10" dirty="0">
                          <a:solidFill>
                            <a:srgbClr val="FFFFFF"/>
                          </a:solidFill>
                          <a:latin typeface="Comic Sans MS"/>
                          <a:cs typeface="Comic Sans MS"/>
                        </a:rPr>
                        <a:t>again.</a:t>
                      </a:r>
                      <a:r>
                        <a:rPr lang="en-GB" sz="2400" spc="10" dirty="0">
                          <a:solidFill>
                            <a:srgbClr val="FFFFFF"/>
                          </a:solidFill>
                          <a:latin typeface="Comic Sans MS"/>
                          <a:cs typeface="Comic Sans MS"/>
                        </a:rPr>
                        <a:t> But we are born again not just for our own sake but also so that we can serve others</a:t>
                      </a:r>
                      <a:endParaRPr sz="2400" dirty="0">
                        <a:latin typeface="Comic Sans MS"/>
                        <a:cs typeface="Comic Sans MS"/>
                      </a:endParaRPr>
                    </a:p>
                  </a:txBody>
                  <a:tcPr marL="0" marR="0" marT="463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0000"/>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2753716">
                <a:tc>
                  <a:txBody>
                    <a:bodyPr/>
                    <a:lstStyle/>
                    <a:p>
                      <a:pPr marL="155575">
                        <a:lnSpc>
                          <a:spcPct val="100000"/>
                        </a:lnSpc>
                        <a:spcBef>
                          <a:spcPts val="360"/>
                        </a:spcBef>
                      </a:pPr>
                      <a:r>
                        <a:rPr lang="en-GB" sz="2400" b="1" spc="15" dirty="0">
                          <a:solidFill>
                            <a:srgbClr val="FFFFFF"/>
                          </a:solidFill>
                          <a:latin typeface="Arial"/>
                          <a:cs typeface="Arial"/>
                        </a:rPr>
                        <a:t>Q</a:t>
                      </a:r>
                      <a:r>
                        <a:rPr sz="2400" b="1" spc="15" dirty="0" err="1">
                          <a:solidFill>
                            <a:srgbClr val="FFFFFF"/>
                          </a:solidFill>
                          <a:latin typeface="Arial"/>
                          <a:cs typeface="Arial"/>
                        </a:rPr>
                        <a:t>uestions</a:t>
                      </a:r>
                      <a:r>
                        <a:rPr sz="2400" b="1" spc="15" dirty="0">
                          <a:solidFill>
                            <a:srgbClr val="FFFFFF"/>
                          </a:solidFill>
                          <a:latin typeface="Arial"/>
                          <a:cs typeface="Arial"/>
                        </a:rPr>
                        <a:t> for</a:t>
                      </a:r>
                      <a:r>
                        <a:rPr sz="2400" b="1" spc="-85" dirty="0">
                          <a:solidFill>
                            <a:srgbClr val="FFFFFF"/>
                          </a:solidFill>
                          <a:latin typeface="Arial"/>
                          <a:cs typeface="Arial"/>
                        </a:rPr>
                        <a:t> </a:t>
                      </a:r>
                      <a:r>
                        <a:rPr sz="2400" b="1" spc="15" dirty="0">
                          <a:solidFill>
                            <a:srgbClr val="FFFFFF"/>
                          </a:solidFill>
                          <a:latin typeface="Arial"/>
                          <a:cs typeface="Arial"/>
                        </a:rPr>
                        <a:t>adults</a:t>
                      </a:r>
                      <a:endParaRPr sz="2400" dirty="0">
                        <a:latin typeface="Arial"/>
                        <a:cs typeface="Arial"/>
                      </a:endParaRPr>
                    </a:p>
                    <a:p>
                      <a:pPr>
                        <a:lnSpc>
                          <a:spcPct val="100000"/>
                        </a:lnSpc>
                        <a:spcBef>
                          <a:spcPts val="35"/>
                        </a:spcBef>
                      </a:pPr>
                      <a:endParaRPr sz="2400" dirty="0">
                        <a:latin typeface="Times New Roman"/>
                        <a:cs typeface="Times New Roman"/>
                      </a:endParaRPr>
                    </a:p>
                    <a:p>
                      <a:pPr marL="41275" marR="96520">
                        <a:lnSpc>
                          <a:spcPct val="103200"/>
                        </a:lnSpc>
                      </a:pPr>
                      <a:r>
                        <a:rPr sz="2400" b="0" spc="15" dirty="0">
                          <a:solidFill>
                            <a:srgbClr val="FFFFFF"/>
                          </a:solidFill>
                          <a:latin typeface="Comic Sans MS"/>
                          <a:cs typeface="Comic Sans MS"/>
                        </a:rPr>
                        <a:t>As </a:t>
                      </a:r>
                      <a:r>
                        <a:rPr sz="2400" b="0" dirty="0">
                          <a:solidFill>
                            <a:srgbClr val="FFFFFF"/>
                          </a:solidFill>
                          <a:latin typeface="Comic Sans MS"/>
                          <a:cs typeface="Comic Sans MS"/>
                        </a:rPr>
                        <a:t>you </a:t>
                      </a:r>
                      <a:r>
                        <a:rPr sz="2400" b="0" spc="10" dirty="0">
                          <a:solidFill>
                            <a:srgbClr val="FFFFFF"/>
                          </a:solidFill>
                          <a:latin typeface="Comic Sans MS"/>
                          <a:cs typeface="Comic Sans MS"/>
                        </a:rPr>
                        <a:t>reflect </a:t>
                      </a:r>
                      <a:r>
                        <a:rPr sz="2400" b="0" spc="15" dirty="0">
                          <a:solidFill>
                            <a:srgbClr val="FFFFFF"/>
                          </a:solidFill>
                          <a:latin typeface="Comic Sans MS"/>
                          <a:cs typeface="Comic Sans MS"/>
                        </a:rPr>
                        <a:t>on </a:t>
                      </a:r>
                      <a:r>
                        <a:rPr sz="2400" b="0" spc="5" dirty="0">
                          <a:solidFill>
                            <a:srgbClr val="FFFFFF"/>
                          </a:solidFill>
                          <a:latin typeface="Comic Sans MS"/>
                          <a:cs typeface="Comic Sans MS"/>
                        </a:rPr>
                        <a:t>the  </a:t>
                      </a:r>
                      <a:r>
                        <a:rPr sz="2400" b="0" spc="10" dirty="0">
                          <a:solidFill>
                            <a:srgbClr val="FFFFFF"/>
                          </a:solidFill>
                          <a:latin typeface="Comic Sans MS"/>
                          <a:cs typeface="Comic Sans MS"/>
                        </a:rPr>
                        <a:t>resurrection </a:t>
                      </a:r>
                      <a:r>
                        <a:rPr sz="2400" b="0" spc="15" dirty="0">
                          <a:solidFill>
                            <a:srgbClr val="FFFFFF"/>
                          </a:solidFill>
                          <a:latin typeface="Comic Sans MS"/>
                          <a:cs typeface="Comic Sans MS"/>
                        </a:rPr>
                        <a:t>of </a:t>
                      </a:r>
                      <a:r>
                        <a:rPr sz="2400" b="0" spc="10" dirty="0">
                          <a:solidFill>
                            <a:srgbClr val="FFFFFF"/>
                          </a:solidFill>
                          <a:latin typeface="Comic Sans MS"/>
                          <a:cs typeface="Comic Sans MS"/>
                        </a:rPr>
                        <a:t>Jesus </a:t>
                      </a:r>
                      <a:r>
                        <a:rPr sz="2400" b="0" spc="15" dirty="0">
                          <a:solidFill>
                            <a:srgbClr val="FFFFFF"/>
                          </a:solidFill>
                          <a:latin typeface="Comic Sans MS"/>
                          <a:cs typeface="Comic Sans MS"/>
                        </a:rPr>
                        <a:t>how  </a:t>
                      </a:r>
                      <a:r>
                        <a:rPr sz="2400" b="0" spc="10" dirty="0">
                          <a:solidFill>
                            <a:srgbClr val="FFFFFF"/>
                          </a:solidFill>
                          <a:latin typeface="Comic Sans MS"/>
                          <a:cs typeface="Comic Sans MS"/>
                        </a:rPr>
                        <a:t>does it </a:t>
                      </a:r>
                      <a:r>
                        <a:rPr sz="2400" b="0" spc="5" dirty="0">
                          <a:solidFill>
                            <a:srgbClr val="FFFFFF"/>
                          </a:solidFill>
                          <a:latin typeface="Comic Sans MS"/>
                          <a:cs typeface="Comic Sans MS"/>
                        </a:rPr>
                        <a:t>inspire </a:t>
                      </a:r>
                      <a:r>
                        <a:rPr sz="2400" b="0" spc="-5" dirty="0">
                          <a:solidFill>
                            <a:srgbClr val="FFFFFF"/>
                          </a:solidFill>
                          <a:latin typeface="Comic Sans MS"/>
                          <a:cs typeface="Comic Sans MS"/>
                        </a:rPr>
                        <a:t>and  </a:t>
                      </a:r>
                      <a:r>
                        <a:rPr sz="2400" b="0" spc="5" dirty="0">
                          <a:solidFill>
                            <a:srgbClr val="FFFFFF"/>
                          </a:solidFill>
                          <a:latin typeface="Comic Sans MS"/>
                          <a:cs typeface="Comic Sans MS"/>
                        </a:rPr>
                        <a:t>encourage</a:t>
                      </a:r>
                      <a:r>
                        <a:rPr sz="2400" b="0" spc="-204" dirty="0">
                          <a:solidFill>
                            <a:srgbClr val="FFFFFF"/>
                          </a:solidFill>
                          <a:latin typeface="Comic Sans MS"/>
                          <a:cs typeface="Comic Sans MS"/>
                        </a:rPr>
                        <a:t> </a:t>
                      </a:r>
                      <a:r>
                        <a:rPr sz="2400" b="0" dirty="0">
                          <a:solidFill>
                            <a:srgbClr val="FFFFFF"/>
                          </a:solidFill>
                          <a:latin typeface="Comic Sans MS"/>
                          <a:cs typeface="Comic Sans MS"/>
                        </a:rPr>
                        <a:t>you</a:t>
                      </a:r>
                      <a:r>
                        <a:rPr sz="2400" b="0" spc="-204" dirty="0">
                          <a:solidFill>
                            <a:srgbClr val="FFFFFF"/>
                          </a:solidFill>
                          <a:latin typeface="Comic Sans MS"/>
                          <a:cs typeface="Comic Sans MS"/>
                        </a:rPr>
                        <a:t> </a:t>
                      </a:r>
                      <a:r>
                        <a:rPr sz="2400" b="0" spc="-15" dirty="0">
                          <a:solidFill>
                            <a:srgbClr val="FFFFFF"/>
                          </a:solidFill>
                          <a:latin typeface="Comic Sans MS"/>
                          <a:cs typeface="Comic Sans MS"/>
                        </a:rPr>
                        <a:t>as</a:t>
                      </a:r>
                      <a:r>
                        <a:rPr sz="2400" b="0" spc="-210" dirty="0">
                          <a:solidFill>
                            <a:srgbClr val="FFFFFF"/>
                          </a:solidFill>
                          <a:latin typeface="Comic Sans MS"/>
                          <a:cs typeface="Comic Sans MS"/>
                        </a:rPr>
                        <a:t> </a:t>
                      </a:r>
                      <a:r>
                        <a:rPr sz="2400" b="0" spc="-50" dirty="0">
                          <a:solidFill>
                            <a:srgbClr val="FFFFFF"/>
                          </a:solidFill>
                          <a:latin typeface="Comic Sans MS"/>
                          <a:cs typeface="Comic Sans MS"/>
                        </a:rPr>
                        <a:t>a</a:t>
                      </a:r>
                      <a:r>
                        <a:rPr sz="2400" b="0" spc="-204" dirty="0">
                          <a:solidFill>
                            <a:srgbClr val="FFFFFF"/>
                          </a:solidFill>
                          <a:latin typeface="Comic Sans MS"/>
                          <a:cs typeface="Comic Sans MS"/>
                        </a:rPr>
                        <a:t> </a:t>
                      </a:r>
                      <a:r>
                        <a:rPr sz="2400" b="0" spc="10" dirty="0">
                          <a:solidFill>
                            <a:srgbClr val="FFFFFF"/>
                          </a:solidFill>
                          <a:latin typeface="Comic Sans MS"/>
                          <a:cs typeface="Comic Sans MS"/>
                        </a:rPr>
                        <a:t>Children  </a:t>
                      </a:r>
                      <a:r>
                        <a:rPr sz="2400" b="0" spc="-20" dirty="0">
                          <a:solidFill>
                            <a:srgbClr val="FFFFFF"/>
                          </a:solidFill>
                          <a:latin typeface="Comic Sans MS"/>
                          <a:cs typeface="Comic Sans MS"/>
                        </a:rPr>
                        <a:t>at </a:t>
                      </a:r>
                      <a:r>
                        <a:rPr sz="2400" b="0" spc="10" dirty="0">
                          <a:solidFill>
                            <a:srgbClr val="FFFFFF"/>
                          </a:solidFill>
                          <a:latin typeface="Comic Sans MS"/>
                          <a:cs typeface="Comic Sans MS"/>
                        </a:rPr>
                        <a:t>risk</a:t>
                      </a:r>
                      <a:r>
                        <a:rPr sz="2400" b="0" spc="-365" dirty="0">
                          <a:solidFill>
                            <a:srgbClr val="FFFFFF"/>
                          </a:solidFill>
                          <a:latin typeface="Comic Sans MS"/>
                          <a:cs typeface="Comic Sans MS"/>
                        </a:rPr>
                        <a:t> </a:t>
                      </a:r>
                      <a:r>
                        <a:rPr sz="2400" b="0" dirty="0">
                          <a:solidFill>
                            <a:srgbClr val="FFFFFF"/>
                          </a:solidFill>
                          <a:latin typeface="Comic Sans MS"/>
                          <a:cs typeface="Comic Sans MS"/>
                        </a:rPr>
                        <a:t>Ambassador?</a:t>
                      </a:r>
                      <a:endParaRPr sz="2400" b="0" dirty="0">
                        <a:latin typeface="Comic Sans MS"/>
                        <a:cs typeface="Comic Sans MS"/>
                      </a:endParaRPr>
                    </a:p>
                  </a:txBody>
                  <a:tcPr marL="0" marR="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0000"/>
                    </a:solidFill>
                  </a:tcPr>
                </a:tc>
                <a:tc>
                  <a:txBody>
                    <a:bodyPr/>
                    <a:lstStyle/>
                    <a:p>
                      <a:pPr marL="41275">
                        <a:lnSpc>
                          <a:spcPct val="100000"/>
                        </a:lnSpc>
                        <a:spcBef>
                          <a:spcPts val="360"/>
                        </a:spcBef>
                      </a:pPr>
                      <a:r>
                        <a:rPr sz="2400" b="1" spc="10" dirty="0">
                          <a:solidFill>
                            <a:srgbClr val="FFFFFF"/>
                          </a:solidFill>
                          <a:latin typeface="Arial"/>
                          <a:cs typeface="Arial"/>
                        </a:rPr>
                        <a:t>Scripture </a:t>
                      </a:r>
                      <a:r>
                        <a:rPr sz="2400" b="1" spc="15" dirty="0">
                          <a:solidFill>
                            <a:srgbClr val="FFFFFF"/>
                          </a:solidFill>
                          <a:latin typeface="Arial"/>
                          <a:cs typeface="Arial"/>
                        </a:rPr>
                        <a:t>to</a:t>
                      </a:r>
                      <a:r>
                        <a:rPr sz="2400" b="1" spc="-20" dirty="0">
                          <a:solidFill>
                            <a:srgbClr val="FFFFFF"/>
                          </a:solidFill>
                          <a:latin typeface="Arial"/>
                          <a:cs typeface="Arial"/>
                        </a:rPr>
                        <a:t> </a:t>
                      </a:r>
                      <a:r>
                        <a:rPr sz="2400" b="1" spc="10" dirty="0">
                          <a:solidFill>
                            <a:srgbClr val="FFFFFF"/>
                          </a:solidFill>
                          <a:latin typeface="Arial"/>
                          <a:cs typeface="Arial"/>
                        </a:rPr>
                        <a:t>read</a:t>
                      </a:r>
                      <a:endParaRPr sz="2400">
                        <a:latin typeface="Arial"/>
                        <a:cs typeface="Arial"/>
                      </a:endParaRPr>
                    </a:p>
                    <a:p>
                      <a:pPr>
                        <a:lnSpc>
                          <a:spcPct val="100000"/>
                        </a:lnSpc>
                        <a:spcBef>
                          <a:spcPts val="20"/>
                        </a:spcBef>
                      </a:pPr>
                      <a:endParaRPr sz="2400">
                        <a:latin typeface="Times New Roman"/>
                        <a:cs typeface="Times New Roman"/>
                      </a:endParaRPr>
                    </a:p>
                    <a:p>
                      <a:pPr marL="41275">
                        <a:lnSpc>
                          <a:spcPct val="100000"/>
                        </a:lnSpc>
                      </a:pPr>
                      <a:r>
                        <a:rPr sz="2400" b="1" spc="15" dirty="0">
                          <a:solidFill>
                            <a:srgbClr val="FFFFFF"/>
                          </a:solidFill>
                          <a:latin typeface="Arial"/>
                          <a:cs typeface="Arial"/>
                        </a:rPr>
                        <a:t>Matthew</a:t>
                      </a:r>
                      <a:r>
                        <a:rPr sz="2400" b="1" spc="-5" dirty="0">
                          <a:solidFill>
                            <a:srgbClr val="FFFFFF"/>
                          </a:solidFill>
                          <a:latin typeface="Arial"/>
                          <a:cs typeface="Arial"/>
                        </a:rPr>
                        <a:t> </a:t>
                      </a:r>
                      <a:r>
                        <a:rPr sz="2400" b="1" spc="15" dirty="0">
                          <a:solidFill>
                            <a:srgbClr val="FFFFFF"/>
                          </a:solidFill>
                          <a:latin typeface="Arial"/>
                          <a:cs typeface="Arial"/>
                        </a:rPr>
                        <a:t>28</a:t>
                      </a:r>
                      <a:endParaRPr sz="2400">
                        <a:latin typeface="Arial"/>
                        <a:cs typeface="Arial"/>
                      </a:endParaRPr>
                    </a:p>
                  </a:txBody>
                  <a:tcPr marL="0" marR="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0000"/>
                    </a:solidFill>
                  </a:tcPr>
                </a:tc>
                <a:tc>
                  <a:txBody>
                    <a:bodyPr/>
                    <a:lstStyle/>
                    <a:p>
                      <a:pPr marL="41275">
                        <a:lnSpc>
                          <a:spcPct val="100000"/>
                        </a:lnSpc>
                        <a:spcBef>
                          <a:spcPts val="360"/>
                        </a:spcBef>
                      </a:pPr>
                      <a:r>
                        <a:rPr sz="2400" b="1" spc="15" dirty="0">
                          <a:solidFill>
                            <a:srgbClr val="FFFFFF"/>
                          </a:solidFill>
                          <a:latin typeface="Arial"/>
                          <a:cs typeface="Arial"/>
                        </a:rPr>
                        <a:t>Questions for</a:t>
                      </a:r>
                      <a:r>
                        <a:rPr sz="2400" b="1" spc="-15" dirty="0">
                          <a:solidFill>
                            <a:srgbClr val="FFFFFF"/>
                          </a:solidFill>
                          <a:latin typeface="Arial"/>
                          <a:cs typeface="Arial"/>
                        </a:rPr>
                        <a:t> </a:t>
                      </a:r>
                      <a:r>
                        <a:rPr sz="2400" b="1" spc="10" dirty="0">
                          <a:solidFill>
                            <a:srgbClr val="FFFFFF"/>
                          </a:solidFill>
                          <a:latin typeface="Arial"/>
                          <a:cs typeface="Arial"/>
                        </a:rPr>
                        <a:t>children</a:t>
                      </a:r>
                      <a:endParaRPr sz="2400" dirty="0">
                        <a:latin typeface="Arial"/>
                        <a:cs typeface="Arial"/>
                      </a:endParaRPr>
                    </a:p>
                    <a:p>
                      <a:pPr>
                        <a:lnSpc>
                          <a:spcPct val="100000"/>
                        </a:lnSpc>
                      </a:pPr>
                      <a:endParaRPr sz="2400" dirty="0">
                        <a:latin typeface="Times New Roman"/>
                        <a:cs typeface="Times New Roman"/>
                      </a:endParaRPr>
                    </a:p>
                    <a:p>
                      <a:pPr marL="41275" marR="120650">
                        <a:lnSpc>
                          <a:spcPct val="102699"/>
                        </a:lnSpc>
                      </a:pPr>
                      <a:r>
                        <a:rPr sz="2400" b="0" spc="15" dirty="0">
                          <a:solidFill>
                            <a:srgbClr val="FFFFFF"/>
                          </a:solidFill>
                          <a:latin typeface="Comic Sans MS"/>
                          <a:cs typeface="Comic Sans MS"/>
                        </a:rPr>
                        <a:t>As </a:t>
                      </a:r>
                      <a:r>
                        <a:rPr sz="2400" b="0" dirty="0">
                          <a:solidFill>
                            <a:srgbClr val="FFFFFF"/>
                          </a:solidFill>
                          <a:latin typeface="Comic Sans MS"/>
                          <a:cs typeface="Comic Sans MS"/>
                        </a:rPr>
                        <a:t>you </a:t>
                      </a:r>
                      <a:r>
                        <a:rPr sz="2400" b="0" spc="10" dirty="0">
                          <a:solidFill>
                            <a:srgbClr val="FFFFFF"/>
                          </a:solidFill>
                          <a:latin typeface="Comic Sans MS"/>
                          <a:cs typeface="Comic Sans MS"/>
                        </a:rPr>
                        <a:t>reflect </a:t>
                      </a:r>
                      <a:r>
                        <a:rPr sz="2400" b="0" spc="15" dirty="0">
                          <a:solidFill>
                            <a:srgbClr val="FFFFFF"/>
                          </a:solidFill>
                          <a:latin typeface="Comic Sans MS"/>
                          <a:cs typeface="Comic Sans MS"/>
                        </a:rPr>
                        <a:t>on </a:t>
                      </a:r>
                      <a:r>
                        <a:rPr sz="2400" b="0" spc="5" dirty="0">
                          <a:solidFill>
                            <a:srgbClr val="FFFFFF"/>
                          </a:solidFill>
                          <a:latin typeface="Comic Sans MS"/>
                          <a:cs typeface="Comic Sans MS"/>
                        </a:rPr>
                        <a:t>the  </a:t>
                      </a:r>
                      <a:r>
                        <a:rPr sz="2400" b="0" spc="10" dirty="0">
                          <a:solidFill>
                            <a:srgbClr val="FFFFFF"/>
                          </a:solidFill>
                          <a:latin typeface="Comic Sans MS"/>
                          <a:cs typeface="Comic Sans MS"/>
                        </a:rPr>
                        <a:t>resurrection</a:t>
                      </a:r>
                      <a:r>
                        <a:rPr sz="2400" b="0" spc="-200" dirty="0">
                          <a:solidFill>
                            <a:srgbClr val="FFFFFF"/>
                          </a:solidFill>
                          <a:latin typeface="Comic Sans MS"/>
                          <a:cs typeface="Comic Sans MS"/>
                        </a:rPr>
                        <a:t> </a:t>
                      </a:r>
                      <a:r>
                        <a:rPr sz="2400" b="0" spc="15" dirty="0">
                          <a:solidFill>
                            <a:srgbClr val="FFFFFF"/>
                          </a:solidFill>
                          <a:latin typeface="Comic Sans MS"/>
                          <a:cs typeface="Comic Sans MS"/>
                        </a:rPr>
                        <a:t>of</a:t>
                      </a:r>
                      <a:r>
                        <a:rPr sz="2400" b="0" spc="-195" dirty="0">
                          <a:solidFill>
                            <a:srgbClr val="FFFFFF"/>
                          </a:solidFill>
                          <a:latin typeface="Comic Sans MS"/>
                          <a:cs typeface="Comic Sans MS"/>
                        </a:rPr>
                        <a:t> </a:t>
                      </a:r>
                      <a:r>
                        <a:rPr sz="2400" b="0" spc="10" dirty="0">
                          <a:solidFill>
                            <a:srgbClr val="FFFFFF"/>
                          </a:solidFill>
                          <a:latin typeface="Comic Sans MS"/>
                          <a:cs typeface="Comic Sans MS"/>
                        </a:rPr>
                        <a:t>Jesus</a:t>
                      </a:r>
                      <a:r>
                        <a:rPr sz="2400" b="0" spc="-195" dirty="0">
                          <a:solidFill>
                            <a:srgbClr val="FFFFFF"/>
                          </a:solidFill>
                          <a:latin typeface="Comic Sans MS"/>
                          <a:cs typeface="Comic Sans MS"/>
                        </a:rPr>
                        <a:t> </a:t>
                      </a:r>
                      <a:r>
                        <a:rPr sz="2400" b="0" spc="15" dirty="0">
                          <a:solidFill>
                            <a:srgbClr val="FFFFFF"/>
                          </a:solidFill>
                          <a:latin typeface="Comic Sans MS"/>
                          <a:cs typeface="Comic Sans MS"/>
                        </a:rPr>
                        <a:t>how</a:t>
                      </a:r>
                      <a:r>
                        <a:rPr sz="2400" b="0" spc="-195" dirty="0">
                          <a:solidFill>
                            <a:srgbClr val="FFFFFF"/>
                          </a:solidFill>
                          <a:latin typeface="Comic Sans MS"/>
                          <a:cs typeface="Comic Sans MS"/>
                        </a:rPr>
                        <a:t> </a:t>
                      </a:r>
                      <a:r>
                        <a:rPr sz="2400" b="0" spc="10" dirty="0">
                          <a:solidFill>
                            <a:srgbClr val="FFFFFF"/>
                          </a:solidFill>
                          <a:latin typeface="Comic Sans MS"/>
                          <a:cs typeface="Comic Sans MS"/>
                        </a:rPr>
                        <a:t>does  it</a:t>
                      </a:r>
                      <a:r>
                        <a:rPr sz="2400" b="0" spc="-195" dirty="0">
                          <a:solidFill>
                            <a:srgbClr val="FFFFFF"/>
                          </a:solidFill>
                          <a:latin typeface="Comic Sans MS"/>
                          <a:cs typeface="Comic Sans MS"/>
                        </a:rPr>
                        <a:t> </a:t>
                      </a:r>
                      <a:r>
                        <a:rPr sz="2400" b="0" spc="5" dirty="0">
                          <a:solidFill>
                            <a:srgbClr val="FFFFFF"/>
                          </a:solidFill>
                          <a:latin typeface="Comic Sans MS"/>
                          <a:cs typeface="Comic Sans MS"/>
                        </a:rPr>
                        <a:t>inspire</a:t>
                      </a:r>
                      <a:r>
                        <a:rPr sz="2400" b="0" spc="-195" dirty="0">
                          <a:solidFill>
                            <a:srgbClr val="FFFFFF"/>
                          </a:solidFill>
                          <a:latin typeface="Comic Sans MS"/>
                          <a:cs typeface="Comic Sans MS"/>
                        </a:rPr>
                        <a:t> </a:t>
                      </a:r>
                      <a:r>
                        <a:rPr sz="2400" b="0" spc="-5" dirty="0">
                          <a:solidFill>
                            <a:srgbClr val="FFFFFF"/>
                          </a:solidFill>
                          <a:latin typeface="Comic Sans MS"/>
                          <a:cs typeface="Comic Sans MS"/>
                        </a:rPr>
                        <a:t>and</a:t>
                      </a:r>
                      <a:r>
                        <a:rPr sz="2400" b="0" spc="-190" dirty="0">
                          <a:solidFill>
                            <a:srgbClr val="FFFFFF"/>
                          </a:solidFill>
                          <a:latin typeface="Comic Sans MS"/>
                          <a:cs typeface="Comic Sans MS"/>
                        </a:rPr>
                        <a:t> </a:t>
                      </a:r>
                      <a:r>
                        <a:rPr sz="2400" b="0" spc="5" dirty="0">
                          <a:solidFill>
                            <a:srgbClr val="FFFFFF"/>
                          </a:solidFill>
                          <a:latin typeface="Comic Sans MS"/>
                          <a:cs typeface="Comic Sans MS"/>
                        </a:rPr>
                        <a:t>encourage</a:t>
                      </a:r>
                      <a:r>
                        <a:rPr sz="2400" b="0" spc="-195" dirty="0">
                          <a:solidFill>
                            <a:srgbClr val="FFFFFF"/>
                          </a:solidFill>
                          <a:latin typeface="Comic Sans MS"/>
                          <a:cs typeface="Comic Sans MS"/>
                        </a:rPr>
                        <a:t> </a:t>
                      </a:r>
                      <a:r>
                        <a:rPr sz="2400" b="0" dirty="0">
                          <a:solidFill>
                            <a:srgbClr val="FFFFFF"/>
                          </a:solidFill>
                          <a:latin typeface="Comic Sans MS"/>
                          <a:cs typeface="Comic Sans MS"/>
                        </a:rPr>
                        <a:t>you</a:t>
                      </a:r>
                      <a:r>
                        <a:rPr sz="2400" b="0" spc="-190" dirty="0">
                          <a:solidFill>
                            <a:srgbClr val="FFFFFF"/>
                          </a:solidFill>
                          <a:latin typeface="Comic Sans MS"/>
                          <a:cs typeface="Comic Sans MS"/>
                        </a:rPr>
                        <a:t> </a:t>
                      </a:r>
                      <a:r>
                        <a:rPr sz="2400" b="0" spc="-15" dirty="0">
                          <a:solidFill>
                            <a:srgbClr val="FFFFFF"/>
                          </a:solidFill>
                          <a:latin typeface="Comic Sans MS"/>
                          <a:cs typeface="Comic Sans MS"/>
                        </a:rPr>
                        <a:t>as</a:t>
                      </a:r>
                      <a:r>
                        <a:rPr sz="2400" b="0" spc="-200" dirty="0">
                          <a:solidFill>
                            <a:srgbClr val="FFFFFF"/>
                          </a:solidFill>
                          <a:latin typeface="Comic Sans MS"/>
                          <a:cs typeface="Comic Sans MS"/>
                        </a:rPr>
                        <a:t> </a:t>
                      </a:r>
                      <a:r>
                        <a:rPr sz="2400" b="0" spc="-50" dirty="0">
                          <a:solidFill>
                            <a:srgbClr val="FFFFFF"/>
                          </a:solidFill>
                          <a:latin typeface="Comic Sans MS"/>
                          <a:cs typeface="Comic Sans MS"/>
                        </a:rPr>
                        <a:t>a  </a:t>
                      </a:r>
                      <a:r>
                        <a:rPr sz="2400" b="0" spc="10" dirty="0">
                          <a:solidFill>
                            <a:srgbClr val="FFFFFF"/>
                          </a:solidFill>
                          <a:latin typeface="Comic Sans MS"/>
                          <a:cs typeface="Comic Sans MS"/>
                        </a:rPr>
                        <a:t>Child </a:t>
                      </a:r>
                      <a:r>
                        <a:rPr sz="2400" b="0" spc="-20" dirty="0">
                          <a:solidFill>
                            <a:srgbClr val="FFFFFF"/>
                          </a:solidFill>
                          <a:latin typeface="Comic Sans MS"/>
                          <a:cs typeface="Comic Sans MS"/>
                        </a:rPr>
                        <a:t>at</a:t>
                      </a:r>
                      <a:r>
                        <a:rPr sz="2400" b="0" spc="-390" dirty="0">
                          <a:solidFill>
                            <a:srgbClr val="FFFFFF"/>
                          </a:solidFill>
                          <a:latin typeface="Comic Sans MS"/>
                          <a:cs typeface="Comic Sans MS"/>
                        </a:rPr>
                        <a:t> </a:t>
                      </a:r>
                      <a:r>
                        <a:rPr sz="2400" b="0" dirty="0">
                          <a:solidFill>
                            <a:srgbClr val="FFFFFF"/>
                          </a:solidFill>
                          <a:latin typeface="Comic Sans MS"/>
                          <a:cs typeface="Comic Sans MS"/>
                        </a:rPr>
                        <a:t>risk?</a:t>
                      </a:r>
                      <a:endParaRPr sz="2400" b="0" dirty="0">
                        <a:latin typeface="Comic Sans MS"/>
                        <a:cs typeface="Comic Sans MS"/>
                      </a:endParaRPr>
                    </a:p>
                  </a:txBody>
                  <a:tcPr marL="0" marR="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0000"/>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0952465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lasses, table, sitting, group&#10;&#10;Description automatically generated">
            <a:extLst>
              <a:ext uri="{FF2B5EF4-FFF2-40B4-BE49-F238E27FC236}">
                <a16:creationId xmlns:a16="http://schemas.microsoft.com/office/drawing/2014/main" id="{30D40897-8C78-4B5F-9FCA-35C14CD2AC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9850" y="650682"/>
            <a:ext cx="13296900" cy="10007985"/>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5"/>
          <p:cNvGraphicFramePr>
            <a:graphicFrameLocks noGrp="1"/>
          </p:cNvGraphicFramePr>
          <p:nvPr>
            <p:extLst>
              <p:ext uri="{D42A27DB-BD31-4B8C-83A1-F6EECF244321}">
                <p14:modId xmlns:p14="http://schemas.microsoft.com/office/powerpoint/2010/main" val="1417551223"/>
              </p:ext>
            </p:extLst>
          </p:nvPr>
        </p:nvGraphicFramePr>
        <p:xfrm>
          <a:off x="1593851" y="2075290"/>
          <a:ext cx="17717730" cy="7952684"/>
        </p:xfrm>
        <a:graphic>
          <a:graphicData uri="http://schemas.openxmlformats.org/drawingml/2006/table">
            <a:tbl>
              <a:tblPr firstRow="1" bandRow="1">
                <a:tableStyleId>{2D5ABB26-0587-4C30-8999-92F81FD0307C}</a:tableStyleId>
              </a:tblPr>
              <a:tblGrid>
                <a:gridCol w="5721159">
                  <a:extLst>
                    <a:ext uri="{9D8B030D-6E8A-4147-A177-3AD203B41FA5}">
                      <a16:colId xmlns:a16="http://schemas.microsoft.com/office/drawing/2014/main" val="20000"/>
                    </a:ext>
                  </a:extLst>
                </a:gridCol>
                <a:gridCol w="6477100">
                  <a:extLst>
                    <a:ext uri="{9D8B030D-6E8A-4147-A177-3AD203B41FA5}">
                      <a16:colId xmlns:a16="http://schemas.microsoft.com/office/drawing/2014/main" val="20001"/>
                    </a:ext>
                  </a:extLst>
                </a:gridCol>
                <a:gridCol w="5519471">
                  <a:extLst>
                    <a:ext uri="{9D8B030D-6E8A-4147-A177-3AD203B41FA5}">
                      <a16:colId xmlns:a16="http://schemas.microsoft.com/office/drawing/2014/main" val="20002"/>
                    </a:ext>
                  </a:extLst>
                </a:gridCol>
              </a:tblGrid>
              <a:tr h="2526611">
                <a:tc gridSpan="3">
                  <a:txBody>
                    <a:bodyPr/>
                    <a:lstStyle/>
                    <a:p>
                      <a:pPr marL="41275">
                        <a:lnSpc>
                          <a:spcPct val="100000"/>
                        </a:lnSpc>
                        <a:spcBef>
                          <a:spcPts val="370"/>
                        </a:spcBef>
                      </a:pPr>
                      <a:r>
                        <a:rPr sz="2400" b="1" spc="20" dirty="0">
                          <a:solidFill>
                            <a:srgbClr val="FFFFFF"/>
                          </a:solidFill>
                          <a:latin typeface="Arial"/>
                          <a:cs typeface="Arial"/>
                        </a:rPr>
                        <a:t>The </a:t>
                      </a:r>
                      <a:r>
                        <a:rPr sz="2400" b="1" spc="15" dirty="0">
                          <a:solidFill>
                            <a:srgbClr val="FFFFFF"/>
                          </a:solidFill>
                          <a:latin typeface="Arial"/>
                          <a:cs typeface="Arial"/>
                        </a:rPr>
                        <a:t>story so</a:t>
                      </a:r>
                      <a:r>
                        <a:rPr sz="2400" b="1" spc="-20" dirty="0">
                          <a:solidFill>
                            <a:srgbClr val="FFFFFF"/>
                          </a:solidFill>
                          <a:latin typeface="Arial"/>
                          <a:cs typeface="Arial"/>
                        </a:rPr>
                        <a:t> </a:t>
                      </a:r>
                      <a:r>
                        <a:rPr sz="2400" b="1" spc="15" dirty="0">
                          <a:solidFill>
                            <a:srgbClr val="FFFFFF"/>
                          </a:solidFill>
                          <a:latin typeface="Arial"/>
                          <a:cs typeface="Arial"/>
                        </a:rPr>
                        <a:t>far…</a:t>
                      </a:r>
                      <a:endParaRPr sz="2400" dirty="0">
                        <a:latin typeface="Arial"/>
                        <a:cs typeface="Arial"/>
                      </a:endParaRPr>
                    </a:p>
                    <a:p>
                      <a:pPr marL="41275" marR="265430">
                        <a:lnSpc>
                          <a:spcPct val="100000"/>
                        </a:lnSpc>
                        <a:spcBef>
                          <a:spcPts val="50"/>
                        </a:spcBef>
                      </a:pPr>
                      <a:r>
                        <a:rPr sz="2400" spc="20" dirty="0">
                          <a:solidFill>
                            <a:srgbClr val="FFFFFF"/>
                          </a:solidFill>
                          <a:latin typeface="Comic Sans MS"/>
                          <a:cs typeface="Comic Sans MS"/>
                        </a:rPr>
                        <a:t>When </a:t>
                      </a:r>
                      <a:r>
                        <a:rPr sz="2400" spc="15" dirty="0">
                          <a:solidFill>
                            <a:srgbClr val="FFFFFF"/>
                          </a:solidFill>
                          <a:latin typeface="Comic Sans MS"/>
                          <a:cs typeface="Comic Sans MS"/>
                        </a:rPr>
                        <a:t>Jesus looks at </a:t>
                      </a:r>
                      <a:r>
                        <a:rPr sz="2400" spc="10" dirty="0">
                          <a:solidFill>
                            <a:srgbClr val="FFFFFF"/>
                          </a:solidFill>
                          <a:latin typeface="Comic Sans MS"/>
                          <a:cs typeface="Comic Sans MS"/>
                        </a:rPr>
                        <a:t>us</a:t>
                      </a:r>
                      <a:r>
                        <a:rPr lang="en-GB" sz="2400" spc="10" dirty="0">
                          <a:solidFill>
                            <a:srgbClr val="FFFFFF"/>
                          </a:solidFill>
                          <a:latin typeface="Comic Sans MS"/>
                          <a:cs typeface="Comic Sans MS"/>
                        </a:rPr>
                        <a:t> h</a:t>
                      </a:r>
                      <a:r>
                        <a:rPr sz="2400" spc="20" dirty="0">
                          <a:solidFill>
                            <a:srgbClr val="FFFFFF"/>
                          </a:solidFill>
                          <a:latin typeface="Comic Sans MS"/>
                          <a:cs typeface="Comic Sans MS"/>
                        </a:rPr>
                        <a:t>e </a:t>
                      </a:r>
                      <a:r>
                        <a:rPr sz="2400" spc="15" dirty="0">
                          <a:solidFill>
                            <a:srgbClr val="FFFFFF"/>
                          </a:solidFill>
                          <a:latin typeface="Comic Sans MS"/>
                          <a:cs typeface="Comic Sans MS"/>
                        </a:rPr>
                        <a:t>sees us as </a:t>
                      </a:r>
                      <a:r>
                        <a:rPr sz="2400" spc="10" dirty="0">
                          <a:solidFill>
                            <a:srgbClr val="FFFFFF"/>
                          </a:solidFill>
                          <a:latin typeface="Comic Sans MS"/>
                          <a:cs typeface="Comic Sans MS"/>
                        </a:rPr>
                        <a:t>beautiful children </a:t>
                      </a:r>
                      <a:r>
                        <a:rPr sz="2400" spc="20" dirty="0">
                          <a:solidFill>
                            <a:srgbClr val="FFFFFF"/>
                          </a:solidFill>
                          <a:latin typeface="Comic Sans MS"/>
                          <a:cs typeface="Comic Sans MS"/>
                        </a:rPr>
                        <a:t>whom </a:t>
                      </a:r>
                      <a:r>
                        <a:rPr sz="2400" spc="15" dirty="0">
                          <a:solidFill>
                            <a:srgbClr val="FFFFFF"/>
                          </a:solidFill>
                          <a:latin typeface="Comic Sans MS"/>
                          <a:cs typeface="Comic Sans MS"/>
                        </a:rPr>
                        <a:t>he </a:t>
                      </a:r>
                      <a:r>
                        <a:rPr sz="2400" spc="10" dirty="0">
                          <a:solidFill>
                            <a:srgbClr val="FFFFFF"/>
                          </a:solidFill>
                          <a:latin typeface="Comic Sans MS"/>
                          <a:cs typeface="Comic Sans MS"/>
                        </a:rPr>
                        <a:t>loves. </a:t>
                      </a:r>
                      <a:r>
                        <a:rPr sz="2400" spc="15" dirty="0">
                          <a:solidFill>
                            <a:srgbClr val="FFFFFF"/>
                          </a:solidFill>
                          <a:latin typeface="Comic Sans MS"/>
                          <a:cs typeface="Comic Sans MS"/>
                        </a:rPr>
                        <a:t>Before  </a:t>
                      </a:r>
                      <a:r>
                        <a:rPr sz="2400" spc="20" dirty="0">
                          <a:solidFill>
                            <a:srgbClr val="FFFFFF"/>
                          </a:solidFill>
                          <a:latin typeface="Comic Sans MS"/>
                          <a:cs typeface="Comic Sans MS"/>
                        </a:rPr>
                        <a:t>we </a:t>
                      </a:r>
                      <a:r>
                        <a:rPr sz="2400" spc="15" dirty="0">
                          <a:solidFill>
                            <a:srgbClr val="FFFFFF"/>
                          </a:solidFill>
                          <a:latin typeface="Comic Sans MS"/>
                          <a:cs typeface="Comic Sans MS"/>
                        </a:rPr>
                        <a:t>were </a:t>
                      </a:r>
                      <a:r>
                        <a:rPr sz="2400" spc="10" dirty="0">
                          <a:solidFill>
                            <a:srgbClr val="FFFFFF"/>
                          </a:solidFill>
                          <a:latin typeface="Comic Sans MS"/>
                          <a:cs typeface="Comic Sans MS"/>
                        </a:rPr>
                        <a:t>in darkness. </a:t>
                      </a:r>
                      <a:r>
                        <a:rPr sz="2400" spc="15" dirty="0">
                          <a:solidFill>
                            <a:srgbClr val="FFFFFF"/>
                          </a:solidFill>
                          <a:latin typeface="Comic Sans MS"/>
                          <a:cs typeface="Comic Sans MS"/>
                        </a:rPr>
                        <a:t>But </a:t>
                      </a:r>
                      <a:r>
                        <a:rPr sz="2400" spc="20" dirty="0">
                          <a:solidFill>
                            <a:srgbClr val="FFFFFF"/>
                          </a:solidFill>
                          <a:latin typeface="Comic Sans MS"/>
                          <a:cs typeface="Comic Sans MS"/>
                        </a:rPr>
                        <a:t>He </a:t>
                      </a:r>
                      <a:r>
                        <a:rPr sz="2400" spc="15" dirty="0">
                          <a:solidFill>
                            <a:srgbClr val="FFFFFF"/>
                          </a:solidFill>
                          <a:latin typeface="Comic Sans MS"/>
                          <a:cs typeface="Comic Sans MS"/>
                        </a:rPr>
                        <a:t>sees beyond our </a:t>
                      </a:r>
                      <a:r>
                        <a:rPr sz="2400" spc="10" dirty="0">
                          <a:solidFill>
                            <a:srgbClr val="FFFFFF"/>
                          </a:solidFill>
                          <a:latin typeface="Comic Sans MS"/>
                          <a:cs typeface="Comic Sans MS"/>
                        </a:rPr>
                        <a:t>flaws </a:t>
                      </a:r>
                      <a:r>
                        <a:rPr sz="2400" spc="15" dirty="0">
                          <a:solidFill>
                            <a:srgbClr val="FFFFFF"/>
                          </a:solidFill>
                          <a:latin typeface="Comic Sans MS"/>
                          <a:cs typeface="Comic Sans MS"/>
                        </a:rPr>
                        <a:t>or </a:t>
                      </a:r>
                      <a:r>
                        <a:rPr sz="2400" spc="20" dirty="0">
                          <a:solidFill>
                            <a:srgbClr val="FFFFFF"/>
                          </a:solidFill>
                          <a:latin typeface="Comic Sans MS"/>
                          <a:cs typeface="Comic Sans MS"/>
                        </a:rPr>
                        <a:t>ways </a:t>
                      </a:r>
                      <a:r>
                        <a:rPr sz="2400" spc="10" dirty="0">
                          <a:solidFill>
                            <a:srgbClr val="FFFFFF"/>
                          </a:solidFill>
                          <a:latin typeface="Comic Sans MS"/>
                          <a:cs typeface="Comic Sans MS"/>
                        </a:rPr>
                        <a:t>in </a:t>
                      </a:r>
                      <a:r>
                        <a:rPr sz="2400" spc="15" dirty="0">
                          <a:solidFill>
                            <a:srgbClr val="FFFFFF"/>
                          </a:solidFill>
                          <a:latin typeface="Comic Sans MS"/>
                          <a:cs typeface="Comic Sans MS"/>
                        </a:rPr>
                        <a:t>which </a:t>
                      </a:r>
                      <a:r>
                        <a:rPr sz="2400" spc="20" dirty="0">
                          <a:solidFill>
                            <a:srgbClr val="FFFFFF"/>
                          </a:solidFill>
                          <a:latin typeface="Comic Sans MS"/>
                          <a:cs typeface="Comic Sans MS"/>
                        </a:rPr>
                        <a:t>we </a:t>
                      </a:r>
                      <a:r>
                        <a:rPr sz="2400" spc="15" dirty="0">
                          <a:solidFill>
                            <a:srgbClr val="FFFFFF"/>
                          </a:solidFill>
                          <a:latin typeface="Comic Sans MS"/>
                          <a:cs typeface="Comic Sans MS"/>
                        </a:rPr>
                        <a:t>are</a:t>
                      </a:r>
                      <a:r>
                        <a:rPr sz="2400" spc="-60" dirty="0">
                          <a:solidFill>
                            <a:srgbClr val="FFFFFF"/>
                          </a:solidFill>
                          <a:latin typeface="Comic Sans MS"/>
                          <a:cs typeface="Comic Sans MS"/>
                        </a:rPr>
                        <a:t> </a:t>
                      </a:r>
                      <a:r>
                        <a:rPr sz="2400" spc="15" dirty="0">
                          <a:solidFill>
                            <a:srgbClr val="FFFFFF"/>
                          </a:solidFill>
                          <a:latin typeface="Comic Sans MS"/>
                          <a:cs typeface="Comic Sans MS"/>
                        </a:rPr>
                        <a:t>at</a:t>
                      </a:r>
                      <a:r>
                        <a:rPr lang="en-GB" sz="2400" spc="0" dirty="0">
                          <a:solidFill>
                            <a:schemeClr val="tx1"/>
                          </a:solidFill>
                          <a:latin typeface="Comic Sans MS"/>
                          <a:cs typeface="Comic Sans MS"/>
                        </a:rPr>
                        <a:t> </a:t>
                      </a:r>
                      <a:r>
                        <a:rPr sz="2400" spc="10" dirty="0">
                          <a:solidFill>
                            <a:srgbClr val="FFFFFF"/>
                          </a:solidFill>
                          <a:latin typeface="Comic Sans MS"/>
                          <a:cs typeface="Comic Sans MS"/>
                        </a:rPr>
                        <a:t>risk. </a:t>
                      </a:r>
                      <a:r>
                        <a:rPr sz="2400" spc="20" dirty="0">
                          <a:solidFill>
                            <a:srgbClr val="FFFFFF"/>
                          </a:solidFill>
                          <a:latin typeface="Comic Sans MS"/>
                          <a:cs typeface="Comic Sans MS"/>
                        </a:rPr>
                        <a:t>He </a:t>
                      </a:r>
                      <a:r>
                        <a:rPr sz="2400" spc="10" dirty="0">
                          <a:solidFill>
                            <a:srgbClr val="FFFFFF"/>
                          </a:solidFill>
                          <a:latin typeface="Comic Sans MS"/>
                          <a:cs typeface="Comic Sans MS"/>
                        </a:rPr>
                        <a:t>values </a:t>
                      </a:r>
                      <a:r>
                        <a:rPr sz="2400" spc="15" dirty="0">
                          <a:solidFill>
                            <a:srgbClr val="FFFFFF"/>
                          </a:solidFill>
                          <a:latin typeface="Comic Sans MS"/>
                          <a:cs typeface="Comic Sans MS"/>
                        </a:rPr>
                        <a:t>even the </a:t>
                      </a:r>
                      <a:r>
                        <a:rPr sz="2400" spc="10" dirty="0">
                          <a:solidFill>
                            <a:srgbClr val="FFFFFF"/>
                          </a:solidFill>
                          <a:latin typeface="Comic Sans MS"/>
                          <a:cs typeface="Comic Sans MS"/>
                        </a:rPr>
                        <a:t>smallest thing </a:t>
                      </a:r>
                      <a:r>
                        <a:rPr sz="2400" spc="20" dirty="0">
                          <a:solidFill>
                            <a:srgbClr val="FFFFFF"/>
                          </a:solidFill>
                          <a:latin typeface="Comic Sans MS"/>
                          <a:cs typeface="Comic Sans MS"/>
                        </a:rPr>
                        <a:t>we </a:t>
                      </a:r>
                      <a:r>
                        <a:rPr sz="2400" spc="10" dirty="0">
                          <a:solidFill>
                            <a:srgbClr val="FFFFFF"/>
                          </a:solidFill>
                          <a:latin typeface="Comic Sans MS"/>
                          <a:cs typeface="Comic Sans MS"/>
                        </a:rPr>
                        <a:t>offer </a:t>
                      </a:r>
                      <a:r>
                        <a:rPr sz="2400" spc="15" dirty="0">
                          <a:solidFill>
                            <a:srgbClr val="FFFFFF"/>
                          </a:solidFill>
                          <a:latin typeface="Comic Sans MS"/>
                          <a:cs typeface="Comic Sans MS"/>
                        </a:rPr>
                        <a:t>him when </a:t>
                      </a:r>
                      <a:r>
                        <a:rPr sz="2400" spc="20" dirty="0">
                          <a:solidFill>
                            <a:srgbClr val="FFFFFF"/>
                          </a:solidFill>
                          <a:latin typeface="Comic Sans MS"/>
                          <a:cs typeface="Comic Sans MS"/>
                        </a:rPr>
                        <a:t>we </a:t>
                      </a:r>
                      <a:r>
                        <a:rPr sz="2400" spc="10" dirty="0">
                          <a:solidFill>
                            <a:srgbClr val="FFFFFF"/>
                          </a:solidFill>
                          <a:latin typeface="Comic Sans MS"/>
                          <a:cs typeface="Comic Sans MS"/>
                        </a:rPr>
                        <a:t>worship </a:t>
                      </a:r>
                      <a:r>
                        <a:rPr sz="2400" spc="15" dirty="0">
                          <a:solidFill>
                            <a:srgbClr val="FFFFFF"/>
                          </a:solidFill>
                          <a:latin typeface="Comic Sans MS"/>
                          <a:cs typeface="Comic Sans MS"/>
                        </a:rPr>
                        <a:t>him or </a:t>
                      </a:r>
                      <a:r>
                        <a:rPr lang="en-GB" sz="2400" spc="10" dirty="0">
                          <a:solidFill>
                            <a:srgbClr val="FFFFFF"/>
                          </a:solidFill>
                          <a:latin typeface="Comic Sans MS"/>
                          <a:cs typeface="Comic Sans MS"/>
                        </a:rPr>
                        <a:t>serve God by serving </a:t>
                      </a:r>
                      <a:r>
                        <a:rPr sz="2400" spc="10" dirty="0">
                          <a:solidFill>
                            <a:srgbClr val="FFFFFF"/>
                          </a:solidFill>
                          <a:latin typeface="Comic Sans MS"/>
                          <a:cs typeface="Comic Sans MS"/>
                        </a:rPr>
                        <a:t>others. </a:t>
                      </a:r>
                      <a:r>
                        <a:rPr sz="2400" spc="20" dirty="0">
                          <a:solidFill>
                            <a:srgbClr val="FFFFFF"/>
                          </a:solidFill>
                          <a:latin typeface="Comic Sans MS"/>
                          <a:cs typeface="Comic Sans MS"/>
                        </a:rPr>
                        <a:t>He </a:t>
                      </a:r>
                      <a:r>
                        <a:rPr sz="2400" spc="15" dirty="0">
                          <a:solidFill>
                            <a:srgbClr val="FFFFFF"/>
                          </a:solidFill>
                          <a:latin typeface="Comic Sans MS"/>
                          <a:cs typeface="Comic Sans MS"/>
                        </a:rPr>
                        <a:t>sees us and he </a:t>
                      </a:r>
                      <a:r>
                        <a:rPr sz="2400" spc="10" dirty="0">
                          <a:solidFill>
                            <a:srgbClr val="FFFFFF"/>
                          </a:solidFill>
                          <a:latin typeface="Comic Sans MS"/>
                          <a:cs typeface="Comic Sans MS"/>
                        </a:rPr>
                        <a:t>loves </a:t>
                      </a:r>
                      <a:r>
                        <a:rPr sz="2400" spc="15" dirty="0">
                          <a:solidFill>
                            <a:srgbClr val="FFFFFF"/>
                          </a:solidFill>
                          <a:latin typeface="Comic Sans MS"/>
                          <a:cs typeface="Comic Sans MS"/>
                        </a:rPr>
                        <a:t>us and he </a:t>
                      </a:r>
                      <a:r>
                        <a:rPr sz="2400" spc="10" dirty="0">
                          <a:solidFill>
                            <a:srgbClr val="FFFFFF"/>
                          </a:solidFill>
                          <a:latin typeface="Comic Sans MS"/>
                          <a:cs typeface="Comic Sans MS"/>
                        </a:rPr>
                        <a:t>also </a:t>
                      </a:r>
                      <a:r>
                        <a:rPr sz="2400" spc="15" dirty="0">
                          <a:solidFill>
                            <a:srgbClr val="FFFFFF"/>
                          </a:solidFill>
                          <a:latin typeface="Comic Sans MS"/>
                          <a:cs typeface="Comic Sans MS"/>
                        </a:rPr>
                        <a:t>sees who </a:t>
                      </a:r>
                      <a:r>
                        <a:rPr sz="2400" spc="20" dirty="0">
                          <a:solidFill>
                            <a:srgbClr val="FFFFFF"/>
                          </a:solidFill>
                          <a:latin typeface="Comic Sans MS"/>
                          <a:cs typeface="Comic Sans MS"/>
                        </a:rPr>
                        <a:t>we </a:t>
                      </a:r>
                      <a:r>
                        <a:rPr sz="2400" spc="15" dirty="0">
                          <a:solidFill>
                            <a:srgbClr val="FFFFFF"/>
                          </a:solidFill>
                          <a:latin typeface="Comic Sans MS"/>
                          <a:cs typeface="Comic Sans MS"/>
                        </a:rPr>
                        <a:t>can</a:t>
                      </a:r>
                      <a:r>
                        <a:rPr sz="2400" spc="-85" dirty="0">
                          <a:solidFill>
                            <a:srgbClr val="FFFFFF"/>
                          </a:solidFill>
                          <a:latin typeface="Comic Sans MS"/>
                          <a:cs typeface="Comic Sans MS"/>
                        </a:rPr>
                        <a:t> </a:t>
                      </a:r>
                      <a:r>
                        <a:rPr sz="2400" spc="15" dirty="0">
                          <a:solidFill>
                            <a:srgbClr val="FFFFFF"/>
                          </a:solidFill>
                          <a:latin typeface="Comic Sans MS"/>
                          <a:cs typeface="Comic Sans MS"/>
                        </a:rPr>
                        <a:t>become</a:t>
                      </a:r>
                      <a:r>
                        <a:rPr lang="en-GB" sz="2400" spc="15" dirty="0">
                          <a:solidFill>
                            <a:srgbClr val="FFFFFF"/>
                          </a:solidFill>
                          <a:latin typeface="Comic Sans MS"/>
                          <a:cs typeface="Comic Sans MS"/>
                        </a:rPr>
                        <a:t> and how we can participate in mission</a:t>
                      </a:r>
                      <a:r>
                        <a:rPr sz="2400" spc="15" dirty="0">
                          <a:solidFill>
                            <a:srgbClr val="FFFFFF"/>
                          </a:solidFill>
                          <a:latin typeface="Comic Sans MS"/>
                          <a:cs typeface="Comic Sans MS"/>
                        </a:rPr>
                        <a:t>.</a:t>
                      </a:r>
                      <a:r>
                        <a:rPr lang="en-GB" sz="2400" spc="0" dirty="0">
                          <a:solidFill>
                            <a:schemeClr val="tx1"/>
                          </a:solidFill>
                          <a:latin typeface="Comic Sans MS"/>
                          <a:cs typeface="Comic Sans MS"/>
                        </a:rPr>
                        <a:t> </a:t>
                      </a:r>
                      <a:r>
                        <a:rPr sz="2400" spc="15" dirty="0">
                          <a:solidFill>
                            <a:srgbClr val="FFFFFF"/>
                          </a:solidFill>
                          <a:latin typeface="Comic Sans MS"/>
                          <a:cs typeface="Comic Sans MS"/>
                        </a:rPr>
                        <a:t>Precious </a:t>
                      </a:r>
                      <a:r>
                        <a:rPr sz="2400" spc="10" dirty="0">
                          <a:solidFill>
                            <a:srgbClr val="FFFFFF"/>
                          </a:solidFill>
                          <a:latin typeface="Comic Sans MS"/>
                          <a:cs typeface="Comic Sans MS"/>
                        </a:rPr>
                        <a:t>jewels. Children </a:t>
                      </a:r>
                      <a:r>
                        <a:rPr sz="2400" spc="15" dirty="0">
                          <a:solidFill>
                            <a:srgbClr val="FFFFFF"/>
                          </a:solidFill>
                          <a:latin typeface="Comic Sans MS"/>
                          <a:cs typeface="Comic Sans MS"/>
                        </a:rPr>
                        <a:t>of</a:t>
                      </a:r>
                      <a:r>
                        <a:rPr sz="2400" spc="-15" dirty="0">
                          <a:solidFill>
                            <a:srgbClr val="FFFFFF"/>
                          </a:solidFill>
                          <a:latin typeface="Comic Sans MS"/>
                          <a:cs typeface="Comic Sans MS"/>
                        </a:rPr>
                        <a:t> </a:t>
                      </a:r>
                      <a:r>
                        <a:rPr sz="2400" spc="10" dirty="0">
                          <a:solidFill>
                            <a:srgbClr val="FFFFFF"/>
                          </a:solidFill>
                          <a:latin typeface="Comic Sans MS"/>
                          <a:cs typeface="Comic Sans MS"/>
                        </a:rPr>
                        <a:t>Light.</a:t>
                      </a:r>
                      <a:r>
                        <a:rPr lang="en-GB" sz="2400" spc="10" dirty="0">
                          <a:solidFill>
                            <a:srgbClr val="FFFFFF"/>
                          </a:solidFill>
                          <a:latin typeface="Comic Sans MS"/>
                          <a:cs typeface="Comic Sans MS"/>
                        </a:rPr>
                        <a:t> In this picture you can see children  walking towards God and the central figure represents the boy Jesus holding their hands.</a:t>
                      </a:r>
                    </a:p>
                    <a:p>
                      <a:pPr marL="41275" marR="265430">
                        <a:lnSpc>
                          <a:spcPct val="100000"/>
                        </a:lnSpc>
                        <a:spcBef>
                          <a:spcPts val="50"/>
                        </a:spcBef>
                      </a:pPr>
                      <a:endParaRPr sz="2400" dirty="0">
                        <a:latin typeface="Comic Sans MS"/>
                        <a:cs typeface="Comic Sans MS"/>
                      </a:endParaRPr>
                    </a:p>
                  </a:txBody>
                  <a:tcPr marL="0" marR="0" marT="4699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0000"/>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5319974">
                <a:tc>
                  <a:txBody>
                    <a:bodyPr/>
                    <a:lstStyle/>
                    <a:p>
                      <a:pPr marL="41275">
                        <a:lnSpc>
                          <a:spcPct val="100000"/>
                        </a:lnSpc>
                        <a:spcBef>
                          <a:spcPts val="365"/>
                        </a:spcBef>
                      </a:pPr>
                      <a:r>
                        <a:rPr sz="2400" b="1" spc="15" dirty="0">
                          <a:solidFill>
                            <a:srgbClr val="FFFFFF"/>
                          </a:solidFill>
                          <a:latin typeface="Arial"/>
                          <a:cs typeface="Arial"/>
                        </a:rPr>
                        <a:t>Questions for</a:t>
                      </a:r>
                      <a:r>
                        <a:rPr sz="2400" b="1" spc="-15" dirty="0">
                          <a:solidFill>
                            <a:srgbClr val="FFFFFF"/>
                          </a:solidFill>
                          <a:latin typeface="Arial"/>
                          <a:cs typeface="Arial"/>
                        </a:rPr>
                        <a:t> </a:t>
                      </a:r>
                      <a:r>
                        <a:rPr sz="2400" b="1" spc="10" dirty="0">
                          <a:solidFill>
                            <a:srgbClr val="FFFFFF"/>
                          </a:solidFill>
                          <a:latin typeface="Arial"/>
                          <a:cs typeface="Arial"/>
                        </a:rPr>
                        <a:t>adults</a:t>
                      </a:r>
                      <a:endParaRPr sz="2400" dirty="0">
                        <a:latin typeface="Arial"/>
                        <a:cs typeface="Arial"/>
                      </a:endParaRPr>
                    </a:p>
                    <a:p>
                      <a:pPr>
                        <a:lnSpc>
                          <a:spcPct val="100000"/>
                        </a:lnSpc>
                        <a:spcBef>
                          <a:spcPts val="5"/>
                        </a:spcBef>
                      </a:pPr>
                      <a:endParaRPr sz="2400" dirty="0">
                        <a:latin typeface="Times New Roman"/>
                        <a:cs typeface="Times New Roman"/>
                      </a:endParaRPr>
                    </a:p>
                    <a:p>
                      <a:pPr marL="41275" marR="45720">
                        <a:lnSpc>
                          <a:spcPct val="102899"/>
                        </a:lnSpc>
                      </a:pPr>
                      <a:r>
                        <a:rPr sz="2400" spc="15" dirty="0">
                          <a:solidFill>
                            <a:srgbClr val="FFFFFF"/>
                          </a:solidFill>
                          <a:latin typeface="Comic Sans MS"/>
                          <a:cs typeface="Comic Sans MS"/>
                        </a:rPr>
                        <a:t>After you have read </a:t>
                      </a:r>
                      <a:r>
                        <a:rPr sz="2400" spc="10" dirty="0">
                          <a:solidFill>
                            <a:srgbClr val="FFFFFF"/>
                          </a:solidFill>
                          <a:latin typeface="Comic Sans MS"/>
                          <a:cs typeface="Comic Sans MS"/>
                        </a:rPr>
                        <a:t>this  scripture think </a:t>
                      </a:r>
                      <a:r>
                        <a:rPr sz="2400" spc="15" dirty="0">
                          <a:solidFill>
                            <a:srgbClr val="FFFFFF"/>
                          </a:solidFill>
                          <a:latin typeface="Comic Sans MS"/>
                          <a:cs typeface="Comic Sans MS"/>
                        </a:rPr>
                        <a:t>about how  you can walk </a:t>
                      </a:r>
                      <a:r>
                        <a:rPr sz="2400" spc="10" dirty="0">
                          <a:solidFill>
                            <a:srgbClr val="FFFFFF"/>
                          </a:solidFill>
                          <a:latin typeface="Comic Sans MS"/>
                          <a:cs typeface="Comic Sans MS"/>
                        </a:rPr>
                        <a:t>in </a:t>
                      </a:r>
                      <a:r>
                        <a:rPr sz="2400" spc="15" dirty="0">
                          <a:solidFill>
                            <a:srgbClr val="FFFFFF"/>
                          </a:solidFill>
                          <a:latin typeface="Comic Sans MS"/>
                          <a:cs typeface="Comic Sans MS"/>
                        </a:rPr>
                        <a:t>the </a:t>
                      </a:r>
                      <a:r>
                        <a:rPr sz="2400" spc="10" dirty="0">
                          <a:solidFill>
                            <a:srgbClr val="FFFFFF"/>
                          </a:solidFill>
                          <a:latin typeface="Comic Sans MS"/>
                          <a:cs typeface="Comic Sans MS"/>
                        </a:rPr>
                        <a:t>light  </a:t>
                      </a:r>
                      <a:r>
                        <a:rPr sz="2400" spc="15" dirty="0">
                          <a:solidFill>
                            <a:srgbClr val="FFFFFF"/>
                          </a:solidFill>
                          <a:latin typeface="Comic Sans MS"/>
                          <a:cs typeface="Comic Sans MS"/>
                        </a:rPr>
                        <a:t>and pass on that </a:t>
                      </a:r>
                      <a:r>
                        <a:rPr sz="2400" spc="10" dirty="0">
                          <a:solidFill>
                            <a:srgbClr val="FFFFFF"/>
                          </a:solidFill>
                          <a:latin typeface="Comic Sans MS"/>
                          <a:cs typeface="Comic Sans MS"/>
                        </a:rPr>
                        <a:t>light </a:t>
                      </a:r>
                      <a:r>
                        <a:rPr sz="2400" spc="15" dirty="0">
                          <a:solidFill>
                            <a:srgbClr val="FFFFFF"/>
                          </a:solidFill>
                          <a:latin typeface="Comic Sans MS"/>
                          <a:cs typeface="Comic Sans MS"/>
                        </a:rPr>
                        <a:t>to  </a:t>
                      </a:r>
                      <a:r>
                        <a:rPr sz="2400" spc="10" dirty="0">
                          <a:solidFill>
                            <a:srgbClr val="FFFFFF"/>
                          </a:solidFill>
                          <a:latin typeface="Comic Sans MS"/>
                          <a:cs typeface="Comic Sans MS"/>
                        </a:rPr>
                        <a:t>children in </a:t>
                      </a:r>
                      <a:r>
                        <a:rPr sz="2400" spc="15" dirty="0">
                          <a:solidFill>
                            <a:srgbClr val="FFFFFF"/>
                          </a:solidFill>
                          <a:latin typeface="Comic Sans MS"/>
                          <a:cs typeface="Comic Sans MS"/>
                        </a:rPr>
                        <a:t>your</a:t>
                      </a:r>
                      <a:r>
                        <a:rPr sz="2400" spc="-25" dirty="0">
                          <a:solidFill>
                            <a:srgbClr val="FFFFFF"/>
                          </a:solidFill>
                          <a:latin typeface="Comic Sans MS"/>
                          <a:cs typeface="Comic Sans MS"/>
                        </a:rPr>
                        <a:t> </a:t>
                      </a:r>
                      <a:r>
                        <a:rPr sz="2400" spc="15" dirty="0">
                          <a:solidFill>
                            <a:srgbClr val="FFFFFF"/>
                          </a:solidFill>
                          <a:latin typeface="Comic Sans MS"/>
                          <a:cs typeface="Comic Sans MS"/>
                        </a:rPr>
                        <a:t>care?</a:t>
                      </a:r>
                      <a:r>
                        <a:rPr lang="en-GB" sz="2400" spc="15" dirty="0">
                          <a:solidFill>
                            <a:srgbClr val="FFFFFF"/>
                          </a:solidFill>
                          <a:latin typeface="Comic Sans MS"/>
                          <a:cs typeface="Comic Sans MS"/>
                        </a:rPr>
                        <a:t> How can you encourage children to be part of God’s mission to the world? How can you encourage children to partner with Jesus in Jesus’ mission in your life, among your friends, in your family, in your community? </a:t>
                      </a:r>
                      <a:endParaRPr sz="2400" dirty="0">
                        <a:latin typeface="Comic Sans MS"/>
                        <a:cs typeface="Comic Sans MS"/>
                      </a:endParaRPr>
                    </a:p>
                  </a:txBody>
                  <a:tcPr marL="0" marR="0" marT="463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0000"/>
                    </a:solidFill>
                  </a:tcPr>
                </a:tc>
                <a:tc>
                  <a:txBody>
                    <a:bodyPr/>
                    <a:lstStyle/>
                    <a:p>
                      <a:pPr marL="41275">
                        <a:lnSpc>
                          <a:spcPct val="100000"/>
                        </a:lnSpc>
                        <a:spcBef>
                          <a:spcPts val="365"/>
                        </a:spcBef>
                      </a:pPr>
                      <a:r>
                        <a:rPr sz="2400" b="1" spc="10" dirty="0">
                          <a:solidFill>
                            <a:srgbClr val="FFFFFF"/>
                          </a:solidFill>
                          <a:latin typeface="Arial"/>
                          <a:cs typeface="Arial"/>
                        </a:rPr>
                        <a:t>Scripture </a:t>
                      </a:r>
                      <a:r>
                        <a:rPr sz="2400" b="1" spc="15" dirty="0">
                          <a:solidFill>
                            <a:srgbClr val="FFFFFF"/>
                          </a:solidFill>
                          <a:latin typeface="Arial"/>
                          <a:cs typeface="Arial"/>
                        </a:rPr>
                        <a:t>to</a:t>
                      </a:r>
                      <a:r>
                        <a:rPr sz="2400" b="1" spc="-5" dirty="0">
                          <a:solidFill>
                            <a:srgbClr val="FFFFFF"/>
                          </a:solidFill>
                          <a:latin typeface="Arial"/>
                          <a:cs typeface="Arial"/>
                        </a:rPr>
                        <a:t> </a:t>
                      </a:r>
                      <a:r>
                        <a:rPr sz="2400" b="1" spc="10" dirty="0">
                          <a:solidFill>
                            <a:srgbClr val="FFFFFF"/>
                          </a:solidFill>
                          <a:latin typeface="Arial"/>
                          <a:cs typeface="Arial"/>
                        </a:rPr>
                        <a:t>read</a:t>
                      </a:r>
                      <a:endParaRPr sz="2400" dirty="0">
                        <a:latin typeface="Arial"/>
                        <a:cs typeface="Arial"/>
                      </a:endParaRPr>
                    </a:p>
                    <a:p>
                      <a:pPr>
                        <a:lnSpc>
                          <a:spcPct val="100000"/>
                        </a:lnSpc>
                        <a:spcBef>
                          <a:spcPts val="10"/>
                        </a:spcBef>
                      </a:pPr>
                      <a:endParaRPr sz="2400" dirty="0">
                        <a:latin typeface="Times New Roman"/>
                        <a:cs typeface="Times New Roman"/>
                      </a:endParaRPr>
                    </a:p>
                    <a:p>
                      <a:pPr marL="41275" marR="88900">
                        <a:lnSpc>
                          <a:spcPct val="100000"/>
                        </a:lnSpc>
                      </a:pPr>
                      <a:r>
                        <a:rPr sz="2400" spc="15" dirty="0">
                          <a:solidFill>
                            <a:srgbClr val="FFFFFF"/>
                          </a:solidFill>
                          <a:latin typeface="Comic Sans MS"/>
                          <a:cs typeface="Comic Sans MS"/>
                        </a:rPr>
                        <a:t>Ephesian 5:8-10 </a:t>
                      </a:r>
                      <a:r>
                        <a:rPr sz="2400" b="1" u="heavy" spc="20" dirty="0">
                          <a:solidFill>
                            <a:srgbClr val="FFFFFF"/>
                          </a:solidFill>
                          <a:uFill>
                            <a:solidFill>
                              <a:srgbClr val="008AE6"/>
                            </a:solidFill>
                          </a:uFill>
                          <a:latin typeface="Comic Sans MS"/>
                          <a:cs typeface="Comic Sans MS"/>
                        </a:rPr>
                        <a:t>8</a:t>
                      </a:r>
                      <a:r>
                        <a:rPr sz="2400" b="1" spc="20" dirty="0">
                          <a:solidFill>
                            <a:srgbClr val="FFFFFF"/>
                          </a:solidFill>
                          <a:latin typeface="Comic Sans MS"/>
                          <a:cs typeface="Comic Sans MS"/>
                        </a:rPr>
                        <a:t> </a:t>
                      </a:r>
                      <a:r>
                        <a:rPr sz="2400" spc="15" dirty="0">
                          <a:solidFill>
                            <a:srgbClr val="FFFFFF"/>
                          </a:solidFill>
                          <a:latin typeface="Comic Sans MS"/>
                          <a:cs typeface="Comic Sans MS"/>
                        </a:rPr>
                        <a:t>for you  were </a:t>
                      </a:r>
                      <a:r>
                        <a:rPr sz="2400" spc="10" dirty="0">
                          <a:solidFill>
                            <a:srgbClr val="FFFFFF"/>
                          </a:solidFill>
                          <a:latin typeface="Comic Sans MS"/>
                          <a:cs typeface="Comic Sans MS"/>
                        </a:rPr>
                        <a:t>formerly darkness, </a:t>
                      </a:r>
                      <a:r>
                        <a:rPr sz="2400" spc="15" dirty="0">
                          <a:solidFill>
                            <a:srgbClr val="FFFFFF"/>
                          </a:solidFill>
                          <a:latin typeface="Comic Sans MS"/>
                          <a:cs typeface="Comic Sans MS"/>
                        </a:rPr>
                        <a:t>but  now you are </a:t>
                      </a:r>
                      <a:r>
                        <a:rPr sz="2400" spc="10" dirty="0">
                          <a:solidFill>
                            <a:srgbClr val="FFFFFF"/>
                          </a:solidFill>
                          <a:latin typeface="Comic Sans MS"/>
                          <a:cs typeface="Comic Sans MS"/>
                        </a:rPr>
                        <a:t>Light in </a:t>
                      </a:r>
                      <a:r>
                        <a:rPr sz="2400" spc="15" dirty="0">
                          <a:solidFill>
                            <a:srgbClr val="FFFFFF"/>
                          </a:solidFill>
                          <a:latin typeface="Comic Sans MS"/>
                          <a:cs typeface="Comic Sans MS"/>
                        </a:rPr>
                        <a:t>the  </a:t>
                      </a:r>
                      <a:r>
                        <a:rPr sz="2400" spc="10" dirty="0">
                          <a:solidFill>
                            <a:srgbClr val="FFFFFF"/>
                          </a:solidFill>
                          <a:latin typeface="Comic Sans MS"/>
                          <a:cs typeface="Comic Sans MS"/>
                        </a:rPr>
                        <a:t>Lord; </a:t>
                      </a:r>
                      <a:r>
                        <a:rPr sz="2400" spc="15" dirty="0">
                          <a:solidFill>
                            <a:srgbClr val="FFFFFF"/>
                          </a:solidFill>
                          <a:latin typeface="Comic Sans MS"/>
                          <a:cs typeface="Comic Sans MS"/>
                        </a:rPr>
                        <a:t>walk as </a:t>
                      </a:r>
                      <a:r>
                        <a:rPr sz="2400" spc="10" dirty="0">
                          <a:solidFill>
                            <a:srgbClr val="FFFFFF"/>
                          </a:solidFill>
                          <a:latin typeface="Comic Sans MS"/>
                          <a:cs typeface="Comic Sans MS"/>
                        </a:rPr>
                        <a:t>children </a:t>
                      </a:r>
                      <a:r>
                        <a:rPr sz="2400" spc="15" dirty="0">
                          <a:solidFill>
                            <a:srgbClr val="FFFFFF"/>
                          </a:solidFill>
                          <a:latin typeface="Comic Sans MS"/>
                          <a:cs typeface="Comic Sans MS"/>
                        </a:rPr>
                        <a:t>of  </a:t>
                      </a:r>
                      <a:r>
                        <a:rPr sz="2400" spc="10" dirty="0">
                          <a:solidFill>
                            <a:srgbClr val="FFFFFF"/>
                          </a:solidFill>
                          <a:latin typeface="Comic Sans MS"/>
                          <a:cs typeface="Comic Sans MS"/>
                        </a:rPr>
                        <a:t>Light </a:t>
                      </a:r>
                      <a:r>
                        <a:rPr sz="2400" b="1" u="heavy" spc="20" dirty="0">
                          <a:solidFill>
                            <a:srgbClr val="FFFFFF"/>
                          </a:solidFill>
                          <a:uFill>
                            <a:solidFill>
                              <a:srgbClr val="008AE6"/>
                            </a:solidFill>
                          </a:uFill>
                          <a:latin typeface="Comic Sans MS"/>
                          <a:cs typeface="Comic Sans MS"/>
                        </a:rPr>
                        <a:t>9</a:t>
                      </a:r>
                      <a:r>
                        <a:rPr sz="2400" b="1" spc="20" dirty="0">
                          <a:solidFill>
                            <a:srgbClr val="FFFFFF"/>
                          </a:solidFill>
                          <a:latin typeface="Comic Sans MS"/>
                          <a:cs typeface="Comic Sans MS"/>
                        </a:rPr>
                        <a:t> </a:t>
                      </a:r>
                      <a:r>
                        <a:rPr sz="2400" spc="10" dirty="0">
                          <a:solidFill>
                            <a:srgbClr val="FFFFFF"/>
                          </a:solidFill>
                          <a:latin typeface="Comic Sans MS"/>
                          <a:cs typeface="Comic Sans MS"/>
                        </a:rPr>
                        <a:t>(for </a:t>
                      </a:r>
                      <a:r>
                        <a:rPr sz="2400" spc="15" dirty="0">
                          <a:solidFill>
                            <a:srgbClr val="FFFFFF"/>
                          </a:solidFill>
                          <a:latin typeface="Comic Sans MS"/>
                          <a:cs typeface="Comic Sans MS"/>
                        </a:rPr>
                        <a:t>the </a:t>
                      </a:r>
                      <a:r>
                        <a:rPr sz="2400" spc="10" dirty="0">
                          <a:solidFill>
                            <a:srgbClr val="FFFFFF"/>
                          </a:solidFill>
                          <a:latin typeface="Comic Sans MS"/>
                          <a:cs typeface="Comic Sans MS"/>
                        </a:rPr>
                        <a:t>fruit </a:t>
                      </a:r>
                      <a:r>
                        <a:rPr sz="2400" spc="15" dirty="0">
                          <a:solidFill>
                            <a:srgbClr val="FFFFFF"/>
                          </a:solidFill>
                          <a:latin typeface="Comic Sans MS"/>
                          <a:cs typeface="Comic Sans MS"/>
                        </a:rPr>
                        <a:t>of the  </a:t>
                      </a:r>
                      <a:r>
                        <a:rPr sz="2400" spc="10" dirty="0">
                          <a:solidFill>
                            <a:srgbClr val="FFFFFF"/>
                          </a:solidFill>
                          <a:latin typeface="Comic Sans MS"/>
                          <a:cs typeface="Comic Sans MS"/>
                        </a:rPr>
                        <a:t>Light consists in all</a:t>
                      </a:r>
                      <a:r>
                        <a:rPr sz="2400" spc="-50" dirty="0">
                          <a:solidFill>
                            <a:srgbClr val="FFFFFF"/>
                          </a:solidFill>
                          <a:latin typeface="Comic Sans MS"/>
                          <a:cs typeface="Comic Sans MS"/>
                        </a:rPr>
                        <a:t> </a:t>
                      </a:r>
                      <a:r>
                        <a:rPr sz="2400" spc="15" dirty="0">
                          <a:solidFill>
                            <a:srgbClr val="FFFFFF"/>
                          </a:solidFill>
                          <a:latin typeface="Comic Sans MS"/>
                          <a:cs typeface="Comic Sans MS"/>
                        </a:rPr>
                        <a:t>goodness  and </a:t>
                      </a:r>
                      <a:r>
                        <a:rPr sz="2400" spc="10" dirty="0">
                          <a:solidFill>
                            <a:srgbClr val="FFFFFF"/>
                          </a:solidFill>
                          <a:latin typeface="Comic Sans MS"/>
                          <a:cs typeface="Comic Sans MS"/>
                        </a:rPr>
                        <a:t>righteousness </a:t>
                      </a:r>
                      <a:r>
                        <a:rPr sz="2400" spc="15" dirty="0">
                          <a:solidFill>
                            <a:srgbClr val="FFFFFF"/>
                          </a:solidFill>
                          <a:latin typeface="Comic Sans MS"/>
                          <a:cs typeface="Comic Sans MS"/>
                        </a:rPr>
                        <a:t>and  </a:t>
                      </a:r>
                      <a:r>
                        <a:rPr sz="2400" spc="10" dirty="0">
                          <a:solidFill>
                            <a:srgbClr val="FFFFFF"/>
                          </a:solidFill>
                          <a:latin typeface="Comic Sans MS"/>
                          <a:cs typeface="Comic Sans MS"/>
                        </a:rPr>
                        <a:t>truth), </a:t>
                      </a:r>
                      <a:r>
                        <a:rPr sz="2400" b="1" u="heavy" spc="-100" dirty="0">
                          <a:solidFill>
                            <a:srgbClr val="FFFFFF"/>
                          </a:solidFill>
                          <a:uFill>
                            <a:solidFill>
                              <a:srgbClr val="008AE6"/>
                            </a:solidFill>
                          </a:uFill>
                          <a:latin typeface="Comic Sans MS"/>
                          <a:cs typeface="Comic Sans MS"/>
                        </a:rPr>
                        <a:t>10</a:t>
                      </a:r>
                      <a:r>
                        <a:rPr sz="2400" b="1" spc="-100" dirty="0">
                          <a:solidFill>
                            <a:srgbClr val="FFFFFF"/>
                          </a:solidFill>
                          <a:latin typeface="Comic Sans MS"/>
                          <a:cs typeface="Comic Sans MS"/>
                        </a:rPr>
                        <a:t> </a:t>
                      </a:r>
                      <a:r>
                        <a:rPr sz="2400" spc="10" dirty="0">
                          <a:solidFill>
                            <a:srgbClr val="FFFFFF"/>
                          </a:solidFill>
                          <a:latin typeface="Comic Sans MS"/>
                          <a:cs typeface="Comic Sans MS"/>
                        </a:rPr>
                        <a:t>trying </a:t>
                      </a:r>
                      <a:r>
                        <a:rPr sz="2400" spc="15" dirty="0">
                          <a:solidFill>
                            <a:srgbClr val="FFFFFF"/>
                          </a:solidFill>
                          <a:latin typeface="Comic Sans MS"/>
                          <a:cs typeface="Comic Sans MS"/>
                        </a:rPr>
                        <a:t>to </a:t>
                      </a:r>
                      <a:r>
                        <a:rPr sz="2400" spc="10" dirty="0">
                          <a:solidFill>
                            <a:srgbClr val="FFFFFF"/>
                          </a:solidFill>
                          <a:latin typeface="Comic Sans MS"/>
                          <a:cs typeface="Comic Sans MS"/>
                        </a:rPr>
                        <a:t>learn  </a:t>
                      </a:r>
                      <a:r>
                        <a:rPr sz="2400" spc="15" dirty="0">
                          <a:solidFill>
                            <a:srgbClr val="FFFFFF"/>
                          </a:solidFill>
                          <a:latin typeface="Comic Sans MS"/>
                          <a:cs typeface="Comic Sans MS"/>
                        </a:rPr>
                        <a:t>what </a:t>
                      </a:r>
                      <a:r>
                        <a:rPr sz="2400" spc="10" dirty="0">
                          <a:solidFill>
                            <a:srgbClr val="FFFFFF"/>
                          </a:solidFill>
                          <a:latin typeface="Comic Sans MS"/>
                          <a:cs typeface="Comic Sans MS"/>
                        </a:rPr>
                        <a:t>is pleasing </a:t>
                      </a:r>
                      <a:r>
                        <a:rPr sz="2400" spc="15" dirty="0">
                          <a:solidFill>
                            <a:srgbClr val="FFFFFF"/>
                          </a:solidFill>
                          <a:latin typeface="Comic Sans MS"/>
                          <a:cs typeface="Comic Sans MS"/>
                        </a:rPr>
                        <a:t>to the</a:t>
                      </a:r>
                      <a:r>
                        <a:rPr sz="2400" spc="-50" dirty="0">
                          <a:solidFill>
                            <a:srgbClr val="FFFFFF"/>
                          </a:solidFill>
                          <a:latin typeface="Comic Sans MS"/>
                          <a:cs typeface="Comic Sans MS"/>
                        </a:rPr>
                        <a:t> </a:t>
                      </a:r>
                      <a:r>
                        <a:rPr sz="2400" spc="10" dirty="0">
                          <a:solidFill>
                            <a:srgbClr val="FFFFFF"/>
                          </a:solidFill>
                          <a:latin typeface="Comic Sans MS"/>
                          <a:cs typeface="Comic Sans MS"/>
                        </a:rPr>
                        <a:t>Lord.</a:t>
                      </a:r>
                      <a:endParaRPr sz="2400" dirty="0">
                        <a:latin typeface="Comic Sans MS"/>
                        <a:cs typeface="Comic Sans MS"/>
                      </a:endParaRPr>
                    </a:p>
                    <a:p>
                      <a:pPr marL="41275" marR="139700">
                        <a:lnSpc>
                          <a:spcPct val="100000"/>
                        </a:lnSpc>
                        <a:spcBef>
                          <a:spcPts val="1725"/>
                        </a:spcBef>
                      </a:pPr>
                      <a:r>
                        <a:rPr sz="2400" spc="15" dirty="0">
                          <a:solidFill>
                            <a:srgbClr val="FFFFFF"/>
                          </a:solidFill>
                          <a:latin typeface="Comic Sans MS"/>
                          <a:cs typeface="Comic Sans MS"/>
                        </a:rPr>
                        <a:t>John 12: </a:t>
                      </a:r>
                      <a:r>
                        <a:rPr sz="2400" spc="20" dirty="0">
                          <a:solidFill>
                            <a:srgbClr val="FFFFFF"/>
                          </a:solidFill>
                          <a:latin typeface="Comic Sans MS"/>
                          <a:cs typeface="Comic Sans MS"/>
                        </a:rPr>
                        <a:t>36 </a:t>
                      </a:r>
                      <a:r>
                        <a:rPr sz="2400" spc="15" dirty="0">
                          <a:solidFill>
                            <a:srgbClr val="FFFFFF"/>
                          </a:solidFill>
                          <a:latin typeface="Comic Sans MS"/>
                          <a:cs typeface="Comic Sans MS"/>
                        </a:rPr>
                        <a:t>As you have</a:t>
                      </a:r>
                      <a:r>
                        <a:rPr sz="2400" spc="-95" dirty="0">
                          <a:solidFill>
                            <a:srgbClr val="FFFFFF"/>
                          </a:solidFill>
                          <a:latin typeface="Comic Sans MS"/>
                          <a:cs typeface="Comic Sans MS"/>
                        </a:rPr>
                        <a:t> </a:t>
                      </a:r>
                      <a:r>
                        <a:rPr sz="2400" spc="10" dirty="0">
                          <a:solidFill>
                            <a:srgbClr val="FFFFFF"/>
                          </a:solidFill>
                          <a:latin typeface="Comic Sans MS"/>
                          <a:cs typeface="Comic Sans MS"/>
                        </a:rPr>
                        <a:t>the  light, believe in </a:t>
                      </a:r>
                      <a:r>
                        <a:rPr sz="2400" spc="15" dirty="0">
                          <a:solidFill>
                            <a:srgbClr val="FFFFFF"/>
                          </a:solidFill>
                          <a:latin typeface="Comic Sans MS"/>
                          <a:cs typeface="Comic Sans MS"/>
                        </a:rPr>
                        <a:t>the</a:t>
                      </a:r>
                      <a:r>
                        <a:rPr sz="2400" spc="-25" dirty="0">
                          <a:solidFill>
                            <a:srgbClr val="FFFFFF"/>
                          </a:solidFill>
                          <a:latin typeface="Comic Sans MS"/>
                          <a:cs typeface="Comic Sans MS"/>
                        </a:rPr>
                        <a:t> </a:t>
                      </a:r>
                      <a:r>
                        <a:rPr sz="2400" spc="10" dirty="0">
                          <a:solidFill>
                            <a:srgbClr val="FFFFFF"/>
                          </a:solidFill>
                          <a:latin typeface="Comic Sans MS"/>
                          <a:cs typeface="Comic Sans MS"/>
                        </a:rPr>
                        <a:t>light.</a:t>
                      </a:r>
                      <a:endParaRPr sz="2400" dirty="0">
                        <a:latin typeface="Comic Sans MS"/>
                        <a:cs typeface="Comic Sans MS"/>
                      </a:endParaRPr>
                    </a:p>
                    <a:p>
                      <a:pPr marL="41275">
                        <a:lnSpc>
                          <a:spcPct val="100000"/>
                        </a:lnSpc>
                      </a:pPr>
                      <a:r>
                        <a:rPr sz="2400" spc="15" dirty="0">
                          <a:solidFill>
                            <a:srgbClr val="FFFFFF"/>
                          </a:solidFill>
                          <a:latin typeface="Comic Sans MS"/>
                          <a:cs typeface="Comic Sans MS"/>
                        </a:rPr>
                        <a:t>Then the </a:t>
                      </a:r>
                      <a:r>
                        <a:rPr sz="2400" spc="10" dirty="0">
                          <a:solidFill>
                            <a:srgbClr val="FFFFFF"/>
                          </a:solidFill>
                          <a:latin typeface="Comic Sans MS"/>
                          <a:cs typeface="Comic Sans MS"/>
                        </a:rPr>
                        <a:t>light will </a:t>
                      </a:r>
                      <a:r>
                        <a:rPr sz="2400" spc="15" dirty="0">
                          <a:solidFill>
                            <a:srgbClr val="FFFFFF"/>
                          </a:solidFill>
                          <a:latin typeface="Comic Sans MS"/>
                          <a:cs typeface="Comic Sans MS"/>
                        </a:rPr>
                        <a:t>be</a:t>
                      </a:r>
                      <a:r>
                        <a:rPr sz="2400" spc="-45" dirty="0">
                          <a:solidFill>
                            <a:srgbClr val="FFFFFF"/>
                          </a:solidFill>
                          <a:latin typeface="Comic Sans MS"/>
                          <a:cs typeface="Comic Sans MS"/>
                        </a:rPr>
                        <a:t> </a:t>
                      </a:r>
                      <a:r>
                        <a:rPr sz="2400" spc="10" dirty="0">
                          <a:solidFill>
                            <a:srgbClr val="FFFFFF"/>
                          </a:solidFill>
                          <a:latin typeface="Comic Sans MS"/>
                          <a:cs typeface="Comic Sans MS"/>
                        </a:rPr>
                        <a:t>within</a:t>
                      </a:r>
                      <a:endParaRPr sz="2400" dirty="0">
                        <a:latin typeface="Comic Sans MS"/>
                        <a:cs typeface="Comic Sans MS"/>
                      </a:endParaRPr>
                    </a:p>
                    <a:p>
                      <a:pPr marL="41275" marR="60960">
                        <a:lnSpc>
                          <a:spcPct val="100000"/>
                        </a:lnSpc>
                        <a:spcBef>
                          <a:spcPts val="45"/>
                        </a:spcBef>
                      </a:pPr>
                      <a:r>
                        <a:rPr sz="2400" spc="15" dirty="0">
                          <a:solidFill>
                            <a:srgbClr val="FFFFFF"/>
                          </a:solidFill>
                          <a:latin typeface="Comic Sans MS"/>
                          <a:cs typeface="Comic Sans MS"/>
                        </a:rPr>
                        <a:t>you, and </a:t>
                      </a:r>
                      <a:r>
                        <a:rPr sz="2400" spc="10" dirty="0">
                          <a:solidFill>
                            <a:srgbClr val="FFFFFF"/>
                          </a:solidFill>
                          <a:latin typeface="Comic Sans MS"/>
                          <a:cs typeface="Comic Sans MS"/>
                        </a:rPr>
                        <a:t>shining </a:t>
                      </a:r>
                      <a:r>
                        <a:rPr sz="2400" spc="15" dirty="0">
                          <a:solidFill>
                            <a:srgbClr val="FFFFFF"/>
                          </a:solidFill>
                          <a:latin typeface="Comic Sans MS"/>
                          <a:cs typeface="Comic Sans MS"/>
                        </a:rPr>
                        <a:t>through</a:t>
                      </a:r>
                      <a:r>
                        <a:rPr sz="2400" spc="-75" dirty="0">
                          <a:solidFill>
                            <a:srgbClr val="FFFFFF"/>
                          </a:solidFill>
                          <a:latin typeface="Comic Sans MS"/>
                          <a:cs typeface="Comic Sans MS"/>
                        </a:rPr>
                        <a:t> </a:t>
                      </a:r>
                      <a:r>
                        <a:rPr sz="2400" spc="15" dirty="0">
                          <a:solidFill>
                            <a:srgbClr val="FFFFFF"/>
                          </a:solidFill>
                          <a:latin typeface="Comic Sans MS"/>
                          <a:cs typeface="Comic Sans MS"/>
                        </a:rPr>
                        <a:t>your  </a:t>
                      </a:r>
                      <a:r>
                        <a:rPr sz="2400" spc="5" dirty="0">
                          <a:solidFill>
                            <a:srgbClr val="FFFFFF"/>
                          </a:solidFill>
                          <a:latin typeface="Comic Sans MS"/>
                          <a:cs typeface="Comic Sans MS"/>
                        </a:rPr>
                        <a:t>lives. </a:t>
                      </a:r>
                      <a:r>
                        <a:rPr sz="2400" spc="10" dirty="0">
                          <a:solidFill>
                            <a:srgbClr val="FFFFFF"/>
                          </a:solidFill>
                          <a:latin typeface="Comic Sans MS"/>
                          <a:cs typeface="Comic Sans MS"/>
                        </a:rPr>
                        <a:t>You’ll </a:t>
                      </a:r>
                      <a:r>
                        <a:rPr sz="2400" spc="15" dirty="0">
                          <a:solidFill>
                            <a:srgbClr val="FFFFFF"/>
                          </a:solidFill>
                          <a:latin typeface="Comic Sans MS"/>
                          <a:cs typeface="Comic Sans MS"/>
                        </a:rPr>
                        <a:t>be </a:t>
                      </a:r>
                      <a:r>
                        <a:rPr sz="2400" spc="10" dirty="0">
                          <a:solidFill>
                            <a:srgbClr val="FFFFFF"/>
                          </a:solidFill>
                          <a:latin typeface="Comic Sans MS"/>
                          <a:cs typeface="Comic Sans MS"/>
                        </a:rPr>
                        <a:t>children </a:t>
                      </a:r>
                      <a:r>
                        <a:rPr sz="2400" spc="15" dirty="0">
                          <a:solidFill>
                            <a:srgbClr val="FFFFFF"/>
                          </a:solidFill>
                          <a:latin typeface="Comic Sans MS"/>
                          <a:cs typeface="Comic Sans MS"/>
                        </a:rPr>
                        <a:t>of  </a:t>
                      </a:r>
                      <a:r>
                        <a:rPr sz="2400" spc="10" dirty="0">
                          <a:solidFill>
                            <a:srgbClr val="FFFFFF"/>
                          </a:solidFill>
                          <a:latin typeface="Comic Sans MS"/>
                          <a:cs typeface="Comic Sans MS"/>
                        </a:rPr>
                        <a:t>light.”</a:t>
                      </a:r>
                      <a:endParaRPr sz="2400" dirty="0">
                        <a:latin typeface="Comic Sans MS"/>
                        <a:cs typeface="Comic Sans MS"/>
                      </a:endParaRPr>
                    </a:p>
                  </a:txBody>
                  <a:tcPr marL="0" marR="0" marT="463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0000"/>
                    </a:solidFill>
                  </a:tcPr>
                </a:tc>
                <a:tc>
                  <a:txBody>
                    <a:bodyPr/>
                    <a:lstStyle/>
                    <a:p>
                      <a:pPr marL="41275">
                        <a:lnSpc>
                          <a:spcPct val="100000"/>
                        </a:lnSpc>
                        <a:spcBef>
                          <a:spcPts val="365"/>
                        </a:spcBef>
                      </a:pPr>
                      <a:r>
                        <a:rPr sz="2400" b="1" spc="15" dirty="0">
                          <a:solidFill>
                            <a:srgbClr val="FFFFFF"/>
                          </a:solidFill>
                          <a:latin typeface="Arial"/>
                          <a:cs typeface="Arial"/>
                        </a:rPr>
                        <a:t>Questions for</a:t>
                      </a:r>
                      <a:r>
                        <a:rPr sz="2400" b="1" spc="-25" dirty="0">
                          <a:solidFill>
                            <a:srgbClr val="FFFFFF"/>
                          </a:solidFill>
                          <a:latin typeface="Arial"/>
                          <a:cs typeface="Arial"/>
                        </a:rPr>
                        <a:t> </a:t>
                      </a:r>
                      <a:r>
                        <a:rPr sz="2400" b="1" spc="10" dirty="0">
                          <a:solidFill>
                            <a:srgbClr val="FFFFFF"/>
                          </a:solidFill>
                          <a:latin typeface="Arial"/>
                          <a:cs typeface="Arial"/>
                        </a:rPr>
                        <a:t>children</a:t>
                      </a:r>
                      <a:endParaRPr sz="2400" dirty="0">
                        <a:latin typeface="Arial"/>
                        <a:cs typeface="Arial"/>
                      </a:endParaRPr>
                    </a:p>
                    <a:p>
                      <a:pPr>
                        <a:lnSpc>
                          <a:spcPct val="100000"/>
                        </a:lnSpc>
                        <a:spcBef>
                          <a:spcPts val="5"/>
                        </a:spcBef>
                      </a:pPr>
                      <a:endParaRPr sz="2400" dirty="0">
                        <a:latin typeface="Times New Roman"/>
                        <a:cs typeface="Times New Roman"/>
                      </a:endParaRPr>
                    </a:p>
                    <a:p>
                      <a:pPr marL="41275" marR="172085">
                        <a:lnSpc>
                          <a:spcPct val="102899"/>
                        </a:lnSpc>
                      </a:pPr>
                      <a:r>
                        <a:rPr sz="2400" spc="20" dirty="0">
                          <a:solidFill>
                            <a:srgbClr val="FFFFFF"/>
                          </a:solidFill>
                          <a:latin typeface="Comic Sans MS"/>
                          <a:cs typeface="Comic Sans MS"/>
                        </a:rPr>
                        <a:t>When </a:t>
                      </a:r>
                      <a:r>
                        <a:rPr sz="2400" spc="15" dirty="0">
                          <a:solidFill>
                            <a:srgbClr val="FFFFFF"/>
                          </a:solidFill>
                          <a:latin typeface="Comic Sans MS"/>
                          <a:cs typeface="Comic Sans MS"/>
                        </a:rPr>
                        <a:t>you read </a:t>
                      </a:r>
                      <a:r>
                        <a:rPr sz="2400" spc="10" dirty="0">
                          <a:solidFill>
                            <a:srgbClr val="FFFFFF"/>
                          </a:solidFill>
                          <a:latin typeface="Comic Sans MS"/>
                          <a:cs typeface="Comic Sans MS"/>
                        </a:rPr>
                        <a:t>this  scripture think </a:t>
                      </a:r>
                      <a:r>
                        <a:rPr sz="2400" spc="15" dirty="0">
                          <a:solidFill>
                            <a:srgbClr val="FFFFFF"/>
                          </a:solidFill>
                          <a:latin typeface="Comic Sans MS"/>
                          <a:cs typeface="Comic Sans MS"/>
                        </a:rPr>
                        <a:t>about  how you can</a:t>
                      </a:r>
                      <a:r>
                        <a:rPr lang="en-GB" sz="2400" spc="15" dirty="0">
                          <a:solidFill>
                            <a:srgbClr val="FFFFFF"/>
                          </a:solidFill>
                          <a:latin typeface="Comic Sans MS"/>
                          <a:cs typeface="Comic Sans MS"/>
                        </a:rPr>
                        <a:t> </a:t>
                      </a:r>
                      <a:r>
                        <a:rPr sz="2400" spc="15" dirty="0">
                          <a:solidFill>
                            <a:srgbClr val="FFFFFF"/>
                          </a:solidFill>
                          <a:latin typeface="Comic Sans MS"/>
                          <a:cs typeface="Comic Sans MS"/>
                        </a:rPr>
                        <a:t> </a:t>
                      </a:r>
                      <a:r>
                        <a:rPr sz="2400" spc="10" dirty="0">
                          <a:solidFill>
                            <a:srgbClr val="FFFFFF"/>
                          </a:solidFill>
                          <a:latin typeface="Comic Sans MS"/>
                          <a:cs typeface="Comic Sans MS"/>
                        </a:rPr>
                        <a:t>walk in the  light </a:t>
                      </a:r>
                      <a:r>
                        <a:rPr sz="2400" spc="15" dirty="0">
                          <a:solidFill>
                            <a:srgbClr val="FFFFFF"/>
                          </a:solidFill>
                          <a:latin typeface="Comic Sans MS"/>
                          <a:cs typeface="Comic Sans MS"/>
                        </a:rPr>
                        <a:t>and be </a:t>
                      </a:r>
                      <a:r>
                        <a:rPr sz="2400" spc="10" dirty="0">
                          <a:solidFill>
                            <a:srgbClr val="FFFFFF"/>
                          </a:solidFill>
                          <a:latin typeface="Comic Sans MS"/>
                          <a:cs typeface="Comic Sans MS"/>
                        </a:rPr>
                        <a:t>children</a:t>
                      </a:r>
                      <a:r>
                        <a:rPr sz="2400" spc="-50" dirty="0">
                          <a:solidFill>
                            <a:srgbClr val="FFFFFF"/>
                          </a:solidFill>
                          <a:latin typeface="Comic Sans MS"/>
                          <a:cs typeface="Comic Sans MS"/>
                        </a:rPr>
                        <a:t> </a:t>
                      </a:r>
                      <a:r>
                        <a:rPr sz="2400" spc="15" dirty="0">
                          <a:solidFill>
                            <a:srgbClr val="FFFFFF"/>
                          </a:solidFill>
                          <a:latin typeface="Comic Sans MS"/>
                          <a:cs typeface="Comic Sans MS"/>
                        </a:rPr>
                        <a:t>of  the</a:t>
                      </a:r>
                      <a:r>
                        <a:rPr sz="2400" dirty="0">
                          <a:solidFill>
                            <a:srgbClr val="FFFFFF"/>
                          </a:solidFill>
                          <a:latin typeface="Comic Sans MS"/>
                          <a:cs typeface="Comic Sans MS"/>
                        </a:rPr>
                        <a:t> </a:t>
                      </a:r>
                      <a:r>
                        <a:rPr sz="2400" spc="10" dirty="0">
                          <a:solidFill>
                            <a:srgbClr val="FFFFFF"/>
                          </a:solidFill>
                          <a:latin typeface="Comic Sans MS"/>
                          <a:cs typeface="Comic Sans MS"/>
                        </a:rPr>
                        <a:t>Light?</a:t>
                      </a:r>
                      <a:r>
                        <a:rPr lang="en-GB" sz="2400" spc="10" dirty="0">
                          <a:solidFill>
                            <a:srgbClr val="FFFFFF"/>
                          </a:solidFill>
                          <a:latin typeface="Comic Sans MS"/>
                          <a:cs typeface="Comic Sans MS"/>
                        </a:rPr>
                        <a:t> How can you serve God by serving others in his mission to the world? How can you partner with Jesus in Jesus’ mission in your life, among your friends, in your family, in your community? </a:t>
                      </a:r>
                      <a:endParaRPr sz="2400" dirty="0">
                        <a:latin typeface="Comic Sans MS"/>
                        <a:cs typeface="Comic Sans MS"/>
                      </a:endParaRPr>
                    </a:p>
                  </a:txBody>
                  <a:tcPr marL="0" marR="0" marT="463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0000"/>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1404997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1670050" y="1006475"/>
            <a:ext cx="16230600" cy="2849626"/>
          </a:xfrm>
          <a:prstGeom prst="rect">
            <a:avLst/>
          </a:prstGeom>
          <a:solidFill>
            <a:srgbClr val="000000"/>
          </a:solidFill>
          <a:ln w="10470">
            <a:solidFill>
              <a:srgbClr val="FFFFFF"/>
            </a:solidFill>
          </a:ln>
        </p:spPr>
        <p:txBody>
          <a:bodyPr vert="horz" wrap="square" lIns="0" tIns="6350" rIns="0" bIns="0" rtlCol="0">
            <a:spAutoFit/>
          </a:bodyPr>
          <a:lstStyle/>
          <a:p>
            <a:pPr>
              <a:lnSpc>
                <a:spcPct val="100000"/>
              </a:lnSpc>
              <a:spcBef>
                <a:spcPts val="50"/>
              </a:spcBef>
            </a:pPr>
            <a:r>
              <a:rPr sz="1450" spc="15" dirty="0">
                <a:solidFill>
                  <a:srgbClr val="FFFFFF"/>
                </a:solidFill>
                <a:latin typeface="Comic Sans MS"/>
                <a:cs typeface="Comic Sans MS"/>
              </a:rPr>
              <a:t>as </a:t>
            </a:r>
            <a:endParaRPr lang="en-GB" sz="2400" dirty="0">
              <a:latin typeface="Times New Roman"/>
              <a:cs typeface="Times New Roman"/>
            </a:endParaRPr>
          </a:p>
          <a:p>
            <a:pPr marL="41275" marR="99060">
              <a:lnSpc>
                <a:spcPct val="101899"/>
              </a:lnSpc>
            </a:pPr>
            <a:r>
              <a:rPr lang="en-GB" sz="2400" spc="15" dirty="0">
                <a:solidFill>
                  <a:srgbClr val="FFFFFF"/>
                </a:solidFill>
                <a:latin typeface="Comic Sans MS"/>
                <a:cs typeface="Comic Sans MS"/>
              </a:rPr>
              <a:t>Welcome to the </a:t>
            </a:r>
            <a:r>
              <a:rPr lang="en-GB" sz="2400" spc="10" dirty="0">
                <a:solidFill>
                  <a:srgbClr val="FFFFFF"/>
                </a:solidFill>
                <a:latin typeface="Comic Sans MS"/>
                <a:cs typeface="Comic Sans MS"/>
              </a:rPr>
              <a:t>story </a:t>
            </a:r>
            <a:r>
              <a:rPr lang="en-GB" sz="2400" spc="15" dirty="0">
                <a:solidFill>
                  <a:srgbClr val="FFFFFF"/>
                </a:solidFill>
                <a:latin typeface="Comic Sans MS"/>
                <a:cs typeface="Comic Sans MS"/>
              </a:rPr>
              <a:t>of Jesus. </a:t>
            </a:r>
            <a:r>
              <a:rPr lang="en-GB" sz="2400" spc="20" dirty="0">
                <a:solidFill>
                  <a:srgbClr val="FFFFFF"/>
                </a:solidFill>
                <a:latin typeface="Comic Sans MS"/>
                <a:cs typeface="Comic Sans MS"/>
              </a:rPr>
              <a:t>He was </a:t>
            </a:r>
            <a:r>
              <a:rPr lang="en-GB" sz="2400" spc="15" dirty="0">
                <a:solidFill>
                  <a:srgbClr val="FFFFFF"/>
                </a:solidFill>
                <a:latin typeface="Comic Sans MS"/>
                <a:cs typeface="Comic Sans MS"/>
              </a:rPr>
              <a:t>born </a:t>
            </a:r>
            <a:r>
              <a:rPr lang="en-GB" sz="2400" spc="20" dirty="0">
                <a:solidFill>
                  <a:srgbClr val="FFFFFF"/>
                </a:solidFill>
                <a:latin typeface="Comic Sans MS"/>
                <a:cs typeface="Comic Sans MS"/>
              </a:rPr>
              <a:t>2000 </a:t>
            </a:r>
            <a:r>
              <a:rPr lang="en-GB" sz="2400" spc="15" dirty="0">
                <a:solidFill>
                  <a:srgbClr val="FFFFFF"/>
                </a:solidFill>
                <a:latin typeface="Comic Sans MS"/>
                <a:cs typeface="Comic Sans MS"/>
              </a:rPr>
              <a:t>years ago but </a:t>
            </a:r>
            <a:r>
              <a:rPr lang="en-GB" sz="2400" spc="10" dirty="0">
                <a:solidFill>
                  <a:srgbClr val="FFFFFF"/>
                </a:solidFill>
                <a:latin typeface="Comic Sans MS"/>
                <a:cs typeface="Comic Sans MS"/>
              </a:rPr>
              <a:t>his story is </a:t>
            </a:r>
            <a:r>
              <a:rPr lang="en-GB" sz="2400" spc="5" dirty="0">
                <a:solidFill>
                  <a:srgbClr val="FFFFFF"/>
                </a:solidFill>
                <a:latin typeface="Comic Sans MS"/>
                <a:cs typeface="Comic Sans MS"/>
              </a:rPr>
              <a:t>still  </a:t>
            </a:r>
            <a:r>
              <a:rPr lang="en-GB" sz="2400" spc="15" dirty="0">
                <a:solidFill>
                  <a:srgbClr val="FFFFFF"/>
                </a:solidFill>
                <a:latin typeface="Comic Sans MS"/>
                <a:cs typeface="Comic Sans MS"/>
              </a:rPr>
              <a:t>important for </a:t>
            </a:r>
            <a:r>
              <a:rPr lang="en-GB" sz="2400" spc="10" dirty="0">
                <a:solidFill>
                  <a:srgbClr val="FFFFFF"/>
                </a:solidFill>
                <a:latin typeface="Comic Sans MS"/>
                <a:cs typeface="Comic Sans MS"/>
              </a:rPr>
              <a:t>children </a:t>
            </a:r>
            <a:r>
              <a:rPr lang="en-GB" sz="2400" spc="15" dirty="0">
                <a:solidFill>
                  <a:srgbClr val="FFFFFF"/>
                </a:solidFill>
                <a:latin typeface="Comic Sans MS"/>
                <a:cs typeface="Comic Sans MS"/>
              </a:rPr>
              <a:t>and adults today. </a:t>
            </a:r>
            <a:r>
              <a:rPr lang="en-GB" sz="2400" spc="10" dirty="0">
                <a:solidFill>
                  <a:srgbClr val="FFFFFF"/>
                </a:solidFill>
                <a:latin typeface="Comic Sans MS"/>
                <a:cs typeface="Comic Sans MS"/>
              </a:rPr>
              <a:t>This </a:t>
            </a:r>
            <a:r>
              <a:rPr lang="en-GB" sz="2400" spc="15" dirty="0">
                <a:solidFill>
                  <a:srgbClr val="FFFFFF"/>
                </a:solidFill>
                <a:latin typeface="Comic Sans MS"/>
                <a:cs typeface="Comic Sans MS"/>
              </a:rPr>
              <a:t>book </a:t>
            </a:r>
            <a:r>
              <a:rPr lang="en-GB" sz="2400" spc="10" dirty="0">
                <a:solidFill>
                  <a:srgbClr val="FFFFFF"/>
                </a:solidFill>
                <a:latin typeface="Comic Sans MS"/>
                <a:cs typeface="Comic Sans MS"/>
              </a:rPr>
              <a:t>tells </a:t>
            </a:r>
            <a:r>
              <a:rPr lang="en-GB" sz="2400" spc="15" dirty="0">
                <a:solidFill>
                  <a:srgbClr val="FFFFFF"/>
                </a:solidFill>
                <a:latin typeface="Comic Sans MS"/>
                <a:cs typeface="Comic Sans MS"/>
              </a:rPr>
              <a:t>some of </a:t>
            </a:r>
            <a:r>
              <a:rPr lang="en-GB" sz="2400" spc="10" dirty="0">
                <a:solidFill>
                  <a:srgbClr val="FFFFFF"/>
                </a:solidFill>
                <a:latin typeface="Comic Sans MS"/>
                <a:cs typeface="Comic Sans MS"/>
              </a:rPr>
              <a:t>his story </a:t>
            </a:r>
            <a:r>
              <a:rPr lang="en-GB" sz="2400" spc="15" dirty="0">
                <a:solidFill>
                  <a:srgbClr val="FFFFFF"/>
                </a:solidFill>
                <a:latin typeface="Comic Sans MS"/>
                <a:cs typeface="Comic Sans MS"/>
              </a:rPr>
              <a:t>from  the </a:t>
            </a:r>
            <a:r>
              <a:rPr lang="en-GB" sz="2400" spc="10" dirty="0">
                <a:solidFill>
                  <a:srgbClr val="FFFFFF"/>
                </a:solidFill>
                <a:latin typeface="Comic Sans MS"/>
                <a:cs typeface="Comic Sans MS"/>
              </a:rPr>
              <a:t>Bible (scripture) </a:t>
            </a:r>
            <a:r>
              <a:rPr lang="en-GB" sz="2400" spc="15" dirty="0">
                <a:solidFill>
                  <a:srgbClr val="FFFFFF"/>
                </a:solidFill>
                <a:latin typeface="Comic Sans MS"/>
                <a:cs typeface="Comic Sans MS"/>
              </a:rPr>
              <a:t>and </a:t>
            </a:r>
            <a:r>
              <a:rPr lang="en-GB" sz="2400" spc="10" dirty="0">
                <a:solidFill>
                  <a:srgbClr val="FFFFFF"/>
                </a:solidFill>
                <a:latin typeface="Comic Sans MS"/>
                <a:cs typeface="Comic Sans MS"/>
              </a:rPr>
              <a:t>it also </a:t>
            </a:r>
            <a:r>
              <a:rPr lang="en-GB" sz="2400" spc="15" dirty="0">
                <a:solidFill>
                  <a:srgbClr val="FFFFFF"/>
                </a:solidFill>
                <a:latin typeface="Comic Sans MS"/>
                <a:cs typeface="Comic Sans MS"/>
              </a:rPr>
              <a:t>encourages you to use the </a:t>
            </a:r>
            <a:r>
              <a:rPr lang="en-GB" sz="2400" spc="10" dirty="0">
                <a:solidFill>
                  <a:srgbClr val="FFFFFF"/>
                </a:solidFill>
                <a:latin typeface="Comic Sans MS"/>
                <a:cs typeface="Comic Sans MS"/>
              </a:rPr>
              <a:t>imagination </a:t>
            </a:r>
            <a:r>
              <a:rPr lang="en-GB" sz="2400" spc="15" dirty="0">
                <a:solidFill>
                  <a:srgbClr val="FFFFFF"/>
                </a:solidFill>
                <a:latin typeface="Comic Sans MS"/>
                <a:cs typeface="Comic Sans MS"/>
              </a:rPr>
              <a:t>that </a:t>
            </a:r>
            <a:r>
              <a:rPr lang="en-GB" sz="2400" spc="20" dirty="0">
                <a:solidFill>
                  <a:srgbClr val="FFFFFF"/>
                </a:solidFill>
                <a:latin typeface="Comic Sans MS"/>
                <a:cs typeface="Comic Sans MS"/>
              </a:rPr>
              <a:t>God  </a:t>
            </a:r>
            <a:r>
              <a:rPr lang="en-GB" sz="2400" spc="15" dirty="0">
                <a:solidFill>
                  <a:srgbClr val="FFFFFF"/>
                </a:solidFill>
                <a:latin typeface="Comic Sans MS"/>
                <a:cs typeface="Comic Sans MS"/>
              </a:rPr>
              <a:t>has </a:t>
            </a:r>
            <a:r>
              <a:rPr lang="en-GB" sz="2400" spc="10" dirty="0">
                <a:solidFill>
                  <a:srgbClr val="FFFFFF"/>
                </a:solidFill>
                <a:latin typeface="Comic Sans MS"/>
                <a:cs typeface="Comic Sans MS"/>
              </a:rPr>
              <a:t>given </a:t>
            </a:r>
            <a:r>
              <a:rPr lang="en-GB" sz="2400" spc="15" dirty="0">
                <a:solidFill>
                  <a:srgbClr val="FFFFFF"/>
                </a:solidFill>
                <a:latin typeface="Comic Sans MS"/>
                <a:cs typeface="Comic Sans MS"/>
              </a:rPr>
              <a:t>to you to </a:t>
            </a:r>
            <a:r>
              <a:rPr lang="en-GB" sz="2400" spc="5" dirty="0">
                <a:solidFill>
                  <a:srgbClr val="FFFFFF"/>
                </a:solidFill>
                <a:latin typeface="Comic Sans MS"/>
                <a:cs typeface="Comic Sans MS"/>
              </a:rPr>
              <a:t>fill </a:t>
            </a:r>
            <a:r>
              <a:rPr lang="en-GB" sz="2400" spc="15" dirty="0">
                <a:solidFill>
                  <a:srgbClr val="FFFFFF"/>
                </a:solidFill>
                <a:latin typeface="Comic Sans MS"/>
                <a:cs typeface="Comic Sans MS"/>
              </a:rPr>
              <a:t>some of the gaps between what </a:t>
            </a:r>
            <a:r>
              <a:rPr lang="en-GB" sz="2400" spc="20" dirty="0">
                <a:solidFill>
                  <a:srgbClr val="FFFFFF"/>
                </a:solidFill>
                <a:latin typeface="Comic Sans MS"/>
                <a:cs typeface="Comic Sans MS"/>
              </a:rPr>
              <a:t>we </a:t>
            </a:r>
            <a:r>
              <a:rPr lang="en-GB" sz="2400" spc="15" dirty="0">
                <a:solidFill>
                  <a:srgbClr val="FFFFFF"/>
                </a:solidFill>
                <a:latin typeface="Comic Sans MS"/>
                <a:cs typeface="Comic Sans MS"/>
              </a:rPr>
              <a:t>do and what </a:t>
            </a:r>
            <a:r>
              <a:rPr lang="en-GB" sz="2400" spc="20" dirty="0">
                <a:solidFill>
                  <a:srgbClr val="FFFFFF"/>
                </a:solidFill>
                <a:latin typeface="Comic Sans MS"/>
                <a:cs typeface="Comic Sans MS"/>
              </a:rPr>
              <a:t>we </a:t>
            </a:r>
            <a:r>
              <a:rPr lang="en-GB" sz="2400" spc="10" dirty="0">
                <a:solidFill>
                  <a:srgbClr val="FFFFFF"/>
                </a:solidFill>
                <a:latin typeface="Comic Sans MS"/>
                <a:cs typeface="Comic Sans MS"/>
              </a:rPr>
              <a:t>don’t  </a:t>
            </a:r>
            <a:r>
              <a:rPr lang="en-GB" sz="2400" spc="15" dirty="0">
                <a:solidFill>
                  <a:srgbClr val="FFFFFF"/>
                </a:solidFill>
                <a:latin typeface="Comic Sans MS"/>
                <a:cs typeface="Comic Sans MS"/>
              </a:rPr>
              <a:t>know about </a:t>
            </a:r>
            <a:r>
              <a:rPr lang="en-GB" sz="2400" spc="10" dirty="0">
                <a:solidFill>
                  <a:srgbClr val="FFFFFF"/>
                </a:solidFill>
                <a:latin typeface="Comic Sans MS"/>
                <a:cs typeface="Comic Sans MS"/>
              </a:rPr>
              <a:t>him. </a:t>
            </a:r>
            <a:r>
              <a:rPr lang="en-GB" sz="2400" spc="25" dirty="0">
                <a:solidFill>
                  <a:srgbClr val="FFFFFF"/>
                </a:solidFill>
                <a:latin typeface="Comic Sans MS"/>
                <a:cs typeface="Comic Sans MS"/>
              </a:rPr>
              <a:t>We </a:t>
            </a:r>
            <a:r>
              <a:rPr lang="en-GB" sz="2400" spc="10" dirty="0">
                <a:solidFill>
                  <a:srgbClr val="FFFFFF"/>
                </a:solidFill>
                <a:latin typeface="Comic Sans MS"/>
                <a:cs typeface="Comic Sans MS"/>
              </a:rPr>
              <a:t>don’t </a:t>
            </a:r>
            <a:r>
              <a:rPr lang="en-GB" sz="2400" spc="15" dirty="0">
                <a:solidFill>
                  <a:srgbClr val="FFFFFF"/>
                </a:solidFill>
                <a:latin typeface="Comic Sans MS"/>
                <a:cs typeface="Comic Sans MS"/>
              </a:rPr>
              <a:t>know what Jesus looked </a:t>
            </a:r>
            <a:r>
              <a:rPr lang="en-GB" sz="2400" spc="10" dirty="0">
                <a:solidFill>
                  <a:srgbClr val="FFFFFF"/>
                </a:solidFill>
                <a:latin typeface="Comic Sans MS"/>
                <a:cs typeface="Comic Sans MS"/>
              </a:rPr>
              <a:t>like, </a:t>
            </a:r>
            <a:r>
              <a:rPr lang="en-GB" sz="2400" spc="15" dirty="0">
                <a:solidFill>
                  <a:srgbClr val="FFFFFF"/>
                </a:solidFill>
                <a:latin typeface="Comic Sans MS"/>
                <a:cs typeface="Comic Sans MS"/>
              </a:rPr>
              <a:t>but </a:t>
            </a:r>
            <a:r>
              <a:rPr lang="en-GB" sz="2400" spc="20" dirty="0">
                <a:solidFill>
                  <a:srgbClr val="FFFFFF"/>
                </a:solidFill>
                <a:latin typeface="Comic Sans MS"/>
                <a:cs typeface="Comic Sans MS"/>
              </a:rPr>
              <a:t>we </a:t>
            </a:r>
            <a:r>
              <a:rPr lang="en-GB" sz="2400" spc="15" dirty="0">
                <a:solidFill>
                  <a:srgbClr val="FFFFFF"/>
                </a:solidFill>
                <a:latin typeface="Comic Sans MS"/>
                <a:cs typeface="Comic Sans MS"/>
              </a:rPr>
              <a:t>know he </a:t>
            </a:r>
            <a:r>
              <a:rPr lang="en-GB" sz="2400" spc="20" dirty="0">
                <a:solidFill>
                  <a:srgbClr val="FFFFFF"/>
                </a:solidFill>
                <a:latin typeface="Comic Sans MS"/>
                <a:cs typeface="Comic Sans MS"/>
              </a:rPr>
              <a:t>was </a:t>
            </a:r>
            <a:r>
              <a:rPr lang="en-GB" sz="2400" spc="15" dirty="0">
                <a:solidFill>
                  <a:srgbClr val="FFFFFF"/>
                </a:solidFill>
                <a:latin typeface="Comic Sans MS"/>
                <a:cs typeface="Comic Sans MS"/>
              </a:rPr>
              <a:t>born  </a:t>
            </a:r>
            <a:r>
              <a:rPr lang="en-GB" sz="2400" spc="10" dirty="0">
                <a:solidFill>
                  <a:srgbClr val="FFFFFF"/>
                </a:solidFill>
                <a:latin typeface="Comic Sans MS"/>
                <a:cs typeface="Comic Sans MS"/>
              </a:rPr>
              <a:t>in </a:t>
            </a:r>
            <a:r>
              <a:rPr lang="en-GB" sz="2400" spc="15" dirty="0">
                <a:solidFill>
                  <a:srgbClr val="FFFFFF"/>
                </a:solidFill>
                <a:latin typeface="Comic Sans MS"/>
                <a:cs typeface="Comic Sans MS"/>
              </a:rPr>
              <a:t>Bethlehem </a:t>
            </a:r>
            <a:r>
              <a:rPr lang="en-GB" sz="2400" spc="10" dirty="0">
                <a:solidFill>
                  <a:srgbClr val="FFFFFF"/>
                </a:solidFill>
                <a:latin typeface="Comic Sans MS"/>
                <a:cs typeface="Comic Sans MS"/>
              </a:rPr>
              <a:t>in Israel </a:t>
            </a:r>
            <a:r>
              <a:rPr lang="en-GB" sz="2400" spc="15" dirty="0">
                <a:solidFill>
                  <a:srgbClr val="FFFFFF"/>
                </a:solidFill>
                <a:latin typeface="Comic Sans MS"/>
                <a:cs typeface="Comic Sans MS"/>
              </a:rPr>
              <a:t>of Mary, a Jewish woman, </a:t>
            </a:r>
            <a:r>
              <a:rPr lang="en-GB" sz="2400" spc="10" dirty="0">
                <a:solidFill>
                  <a:srgbClr val="FFFFFF"/>
                </a:solidFill>
                <a:latin typeface="Comic Sans MS"/>
                <a:cs typeface="Comic Sans MS"/>
              </a:rPr>
              <a:t>so </a:t>
            </a:r>
            <a:r>
              <a:rPr lang="en-GB" sz="2400" spc="15" dirty="0">
                <a:solidFill>
                  <a:srgbClr val="FFFFFF"/>
                </a:solidFill>
                <a:latin typeface="Comic Sans MS"/>
                <a:cs typeface="Comic Sans MS"/>
              </a:rPr>
              <a:t>he </a:t>
            </a:r>
            <a:r>
              <a:rPr lang="en-GB" sz="2400" spc="10" dirty="0">
                <a:solidFill>
                  <a:srgbClr val="FFFFFF"/>
                </a:solidFill>
                <a:latin typeface="Comic Sans MS"/>
                <a:cs typeface="Comic Sans MS"/>
              </a:rPr>
              <a:t>probably </a:t>
            </a:r>
            <a:r>
              <a:rPr lang="en-GB" sz="2400" spc="15" dirty="0">
                <a:solidFill>
                  <a:srgbClr val="FFFFFF"/>
                </a:solidFill>
                <a:latin typeface="Comic Sans MS"/>
                <a:cs typeface="Comic Sans MS"/>
              </a:rPr>
              <a:t>looked something  </a:t>
            </a:r>
            <a:r>
              <a:rPr lang="en-GB" sz="2400" spc="10" dirty="0">
                <a:solidFill>
                  <a:srgbClr val="FFFFFF"/>
                </a:solidFill>
                <a:latin typeface="Comic Sans MS"/>
                <a:cs typeface="Comic Sans MS"/>
              </a:rPr>
              <a:t>like this. </a:t>
            </a:r>
            <a:r>
              <a:rPr lang="en-GB" sz="2400" spc="15" dirty="0">
                <a:solidFill>
                  <a:srgbClr val="FFFFFF"/>
                </a:solidFill>
                <a:latin typeface="Comic Sans MS"/>
                <a:cs typeface="Comic Sans MS"/>
              </a:rPr>
              <a:t>In </a:t>
            </a:r>
            <a:r>
              <a:rPr lang="en-GB" sz="2400" spc="10" dirty="0">
                <a:solidFill>
                  <a:srgbClr val="FFFFFF"/>
                </a:solidFill>
                <a:latin typeface="Comic Sans MS"/>
                <a:cs typeface="Comic Sans MS"/>
              </a:rPr>
              <a:t>this </a:t>
            </a:r>
            <a:r>
              <a:rPr lang="en-GB" sz="2400" spc="15" dirty="0">
                <a:solidFill>
                  <a:srgbClr val="FFFFFF"/>
                </a:solidFill>
                <a:latin typeface="Comic Sans MS"/>
                <a:cs typeface="Comic Sans MS"/>
              </a:rPr>
              <a:t>book you </a:t>
            </a:r>
            <a:r>
              <a:rPr lang="en-GB" sz="2400" spc="10" dirty="0">
                <a:solidFill>
                  <a:srgbClr val="FFFFFF"/>
                </a:solidFill>
                <a:latin typeface="Comic Sans MS"/>
                <a:cs typeface="Comic Sans MS"/>
              </a:rPr>
              <a:t>will </a:t>
            </a:r>
            <a:r>
              <a:rPr lang="en-GB" sz="2400" spc="20" dirty="0">
                <a:solidFill>
                  <a:srgbClr val="FFFFFF"/>
                </a:solidFill>
                <a:latin typeface="Comic Sans MS"/>
                <a:cs typeface="Comic Sans MS"/>
              </a:rPr>
              <a:t>meet </a:t>
            </a:r>
            <a:r>
              <a:rPr lang="en-GB" sz="2400" spc="15" dirty="0">
                <a:solidFill>
                  <a:srgbClr val="FFFFFF"/>
                </a:solidFill>
                <a:latin typeface="Comic Sans MS"/>
                <a:cs typeface="Comic Sans MS"/>
              </a:rPr>
              <a:t>Jesus as a baby, as a </a:t>
            </a:r>
            <a:r>
              <a:rPr lang="en-GB" sz="2400" spc="10" dirty="0">
                <a:solidFill>
                  <a:srgbClr val="FFFFFF"/>
                </a:solidFill>
                <a:latin typeface="Comic Sans MS"/>
                <a:cs typeface="Comic Sans MS"/>
              </a:rPr>
              <a:t>child </a:t>
            </a:r>
            <a:r>
              <a:rPr lang="en-GB" sz="2400" spc="15" dirty="0">
                <a:solidFill>
                  <a:srgbClr val="FFFFFF"/>
                </a:solidFill>
                <a:latin typeface="Comic Sans MS"/>
                <a:cs typeface="Comic Sans MS"/>
              </a:rPr>
              <a:t>and </a:t>
            </a:r>
            <a:r>
              <a:rPr sz="2400" spc="15" dirty="0">
                <a:solidFill>
                  <a:srgbClr val="FFFFFF"/>
                </a:solidFill>
                <a:latin typeface="Comic Sans MS"/>
                <a:cs typeface="Comic Sans MS"/>
              </a:rPr>
              <a:t>an adult and  you </a:t>
            </a:r>
            <a:r>
              <a:rPr sz="2400" spc="10" dirty="0">
                <a:solidFill>
                  <a:srgbClr val="FFFFFF"/>
                </a:solidFill>
                <a:latin typeface="Comic Sans MS"/>
                <a:cs typeface="Comic Sans MS"/>
              </a:rPr>
              <a:t>will learn things </a:t>
            </a:r>
            <a:r>
              <a:rPr sz="2400" spc="15" dirty="0">
                <a:solidFill>
                  <a:srgbClr val="FFFFFF"/>
                </a:solidFill>
                <a:latin typeface="Comic Sans MS"/>
                <a:cs typeface="Comic Sans MS"/>
              </a:rPr>
              <a:t>about </a:t>
            </a:r>
            <a:r>
              <a:rPr sz="2400" spc="20" dirty="0">
                <a:solidFill>
                  <a:srgbClr val="FFFFFF"/>
                </a:solidFill>
                <a:latin typeface="Comic Sans MS"/>
                <a:cs typeface="Comic Sans MS"/>
              </a:rPr>
              <a:t>who </a:t>
            </a:r>
            <a:r>
              <a:rPr sz="2400" spc="15" dirty="0">
                <a:solidFill>
                  <a:srgbClr val="FFFFFF"/>
                </a:solidFill>
                <a:latin typeface="Comic Sans MS"/>
                <a:cs typeface="Comic Sans MS"/>
              </a:rPr>
              <a:t>he </a:t>
            </a:r>
            <a:r>
              <a:rPr sz="2400" spc="20" dirty="0">
                <a:solidFill>
                  <a:srgbClr val="FFFFFF"/>
                </a:solidFill>
                <a:latin typeface="Comic Sans MS"/>
                <a:cs typeface="Comic Sans MS"/>
              </a:rPr>
              <a:t>was </a:t>
            </a:r>
            <a:r>
              <a:rPr sz="2400" spc="10" dirty="0">
                <a:solidFill>
                  <a:srgbClr val="FFFFFF"/>
                </a:solidFill>
                <a:latin typeface="Comic Sans MS"/>
                <a:cs typeface="Comic Sans MS"/>
              </a:rPr>
              <a:t>like </a:t>
            </a:r>
            <a:r>
              <a:rPr sz="2400" spc="15" dirty="0">
                <a:solidFill>
                  <a:srgbClr val="FFFFFF"/>
                </a:solidFill>
                <a:latin typeface="Comic Sans MS"/>
                <a:cs typeface="Comic Sans MS"/>
              </a:rPr>
              <a:t>and </a:t>
            </a:r>
            <a:r>
              <a:rPr sz="2400" spc="20" dirty="0">
                <a:solidFill>
                  <a:srgbClr val="FFFFFF"/>
                </a:solidFill>
                <a:latin typeface="Comic Sans MS"/>
                <a:cs typeface="Comic Sans MS"/>
              </a:rPr>
              <a:t>who </a:t>
            </a:r>
            <a:r>
              <a:rPr sz="2400" spc="15" dirty="0">
                <a:solidFill>
                  <a:srgbClr val="FFFFFF"/>
                </a:solidFill>
                <a:latin typeface="Comic Sans MS"/>
                <a:cs typeface="Comic Sans MS"/>
              </a:rPr>
              <a:t>he </a:t>
            </a:r>
            <a:r>
              <a:rPr sz="2400" spc="5" dirty="0">
                <a:solidFill>
                  <a:srgbClr val="FFFFFF"/>
                </a:solidFill>
                <a:latin typeface="Comic Sans MS"/>
                <a:cs typeface="Comic Sans MS"/>
              </a:rPr>
              <a:t>still </a:t>
            </a:r>
            <a:r>
              <a:rPr sz="2400" spc="10" dirty="0">
                <a:solidFill>
                  <a:srgbClr val="FFFFFF"/>
                </a:solidFill>
                <a:latin typeface="Comic Sans MS"/>
                <a:cs typeface="Comic Sans MS"/>
              </a:rPr>
              <a:t>is </a:t>
            </a:r>
            <a:r>
              <a:rPr sz="2400" spc="15" dirty="0">
                <a:solidFill>
                  <a:srgbClr val="FFFFFF"/>
                </a:solidFill>
                <a:latin typeface="Comic Sans MS"/>
                <a:cs typeface="Comic Sans MS"/>
              </a:rPr>
              <a:t>and most of </a:t>
            </a:r>
            <a:r>
              <a:rPr sz="2400" spc="10" dirty="0">
                <a:solidFill>
                  <a:srgbClr val="FFFFFF"/>
                </a:solidFill>
                <a:latin typeface="Comic Sans MS"/>
                <a:cs typeface="Comic Sans MS"/>
              </a:rPr>
              <a:t>all </a:t>
            </a:r>
            <a:r>
              <a:rPr sz="2400" spc="15" dirty="0">
                <a:solidFill>
                  <a:srgbClr val="FFFFFF"/>
                </a:solidFill>
                <a:latin typeface="Comic Sans MS"/>
                <a:cs typeface="Comic Sans MS"/>
              </a:rPr>
              <a:t>how  much he </a:t>
            </a:r>
            <a:r>
              <a:rPr sz="2400" spc="10" dirty="0">
                <a:solidFill>
                  <a:srgbClr val="FFFFFF"/>
                </a:solidFill>
                <a:latin typeface="Comic Sans MS"/>
                <a:cs typeface="Comic Sans MS"/>
              </a:rPr>
              <a:t>loves</a:t>
            </a:r>
            <a:r>
              <a:rPr sz="2400" spc="-15" dirty="0">
                <a:solidFill>
                  <a:srgbClr val="FFFFFF"/>
                </a:solidFill>
                <a:latin typeface="Comic Sans MS"/>
                <a:cs typeface="Comic Sans MS"/>
              </a:rPr>
              <a:t> </a:t>
            </a:r>
            <a:r>
              <a:rPr sz="2400" spc="15" dirty="0">
                <a:solidFill>
                  <a:srgbClr val="FFFFFF"/>
                </a:solidFill>
                <a:latin typeface="Comic Sans MS"/>
                <a:cs typeface="Comic Sans MS"/>
              </a:rPr>
              <a:t>you.</a:t>
            </a:r>
            <a:r>
              <a:rPr lang="en-GB" sz="2400" spc="15" dirty="0">
                <a:solidFill>
                  <a:srgbClr val="FFFFFF"/>
                </a:solidFill>
                <a:latin typeface="Comic Sans MS"/>
                <a:cs typeface="Comic Sans MS"/>
              </a:rPr>
              <a:t> You will also learn how even vulnerable children can participate in Gods mission to the world.</a:t>
            </a:r>
            <a:endParaRPr sz="2400" dirty="0">
              <a:latin typeface="Comic Sans MS"/>
              <a:cs typeface="Comic Sans MS"/>
            </a:endParaRPr>
          </a:p>
        </p:txBody>
      </p:sp>
      <p:graphicFrame>
        <p:nvGraphicFramePr>
          <p:cNvPr id="6" name="object 6"/>
          <p:cNvGraphicFramePr>
            <a:graphicFrameLocks noGrp="1"/>
          </p:cNvGraphicFramePr>
          <p:nvPr>
            <p:extLst>
              <p:ext uri="{D42A27DB-BD31-4B8C-83A1-F6EECF244321}">
                <p14:modId xmlns:p14="http://schemas.microsoft.com/office/powerpoint/2010/main" val="1232786121"/>
              </p:ext>
            </p:extLst>
          </p:nvPr>
        </p:nvGraphicFramePr>
        <p:xfrm>
          <a:off x="1670050" y="4986219"/>
          <a:ext cx="16230600" cy="4790008"/>
        </p:xfrm>
        <a:graphic>
          <a:graphicData uri="http://schemas.openxmlformats.org/drawingml/2006/table">
            <a:tbl>
              <a:tblPr firstRow="1" bandRow="1">
                <a:tableStyleId>{2D5ABB26-0587-4C30-8999-92F81FD0307C}</a:tableStyleId>
              </a:tblPr>
              <a:tblGrid>
                <a:gridCol w="6267709">
                  <a:extLst>
                    <a:ext uri="{9D8B030D-6E8A-4147-A177-3AD203B41FA5}">
                      <a16:colId xmlns:a16="http://schemas.microsoft.com/office/drawing/2014/main" val="20000"/>
                    </a:ext>
                  </a:extLst>
                </a:gridCol>
                <a:gridCol w="4403190">
                  <a:extLst>
                    <a:ext uri="{9D8B030D-6E8A-4147-A177-3AD203B41FA5}">
                      <a16:colId xmlns:a16="http://schemas.microsoft.com/office/drawing/2014/main" val="20001"/>
                    </a:ext>
                  </a:extLst>
                </a:gridCol>
                <a:gridCol w="5559701">
                  <a:extLst>
                    <a:ext uri="{9D8B030D-6E8A-4147-A177-3AD203B41FA5}">
                      <a16:colId xmlns:a16="http://schemas.microsoft.com/office/drawing/2014/main" val="20002"/>
                    </a:ext>
                  </a:extLst>
                </a:gridCol>
              </a:tblGrid>
              <a:tr h="4790008">
                <a:tc>
                  <a:txBody>
                    <a:bodyPr/>
                    <a:lstStyle/>
                    <a:p>
                      <a:pPr marL="41275" marR="269240">
                        <a:lnSpc>
                          <a:spcPct val="100000"/>
                        </a:lnSpc>
                        <a:spcBef>
                          <a:spcPts val="355"/>
                        </a:spcBef>
                      </a:pPr>
                      <a:r>
                        <a:rPr sz="2400" b="1" spc="10" dirty="0">
                          <a:solidFill>
                            <a:srgbClr val="FFFFFF"/>
                          </a:solidFill>
                          <a:latin typeface="Arial"/>
                          <a:cs typeface="Arial"/>
                        </a:rPr>
                        <a:t>Introductory </a:t>
                      </a:r>
                      <a:r>
                        <a:rPr sz="2400" b="1" spc="15" dirty="0">
                          <a:solidFill>
                            <a:srgbClr val="FFFFFF"/>
                          </a:solidFill>
                          <a:latin typeface="Arial"/>
                          <a:cs typeface="Arial"/>
                        </a:rPr>
                        <a:t>information for  adults</a:t>
                      </a:r>
                      <a:endParaRPr sz="2400" dirty="0">
                        <a:latin typeface="Arial"/>
                        <a:cs typeface="Arial"/>
                      </a:endParaRPr>
                    </a:p>
                    <a:p>
                      <a:pPr>
                        <a:lnSpc>
                          <a:spcPct val="100000"/>
                        </a:lnSpc>
                        <a:spcBef>
                          <a:spcPts val="15"/>
                        </a:spcBef>
                      </a:pPr>
                      <a:endParaRPr sz="2400" dirty="0">
                        <a:latin typeface="Times New Roman"/>
                        <a:cs typeface="Times New Roman"/>
                      </a:endParaRPr>
                    </a:p>
                    <a:p>
                      <a:pPr marL="41275" marR="120650">
                        <a:lnSpc>
                          <a:spcPct val="102200"/>
                        </a:lnSpc>
                        <a:spcBef>
                          <a:spcPts val="5"/>
                        </a:spcBef>
                      </a:pPr>
                      <a:r>
                        <a:rPr sz="2400" b="1" dirty="0">
                          <a:solidFill>
                            <a:srgbClr val="FFFFFF"/>
                          </a:solidFill>
                          <a:latin typeface="Comic Sans MS"/>
                          <a:cs typeface="Comic Sans MS"/>
                        </a:rPr>
                        <a:t>Perhaps you </a:t>
                      </a:r>
                      <a:r>
                        <a:rPr sz="2400" b="1" spc="15" dirty="0">
                          <a:solidFill>
                            <a:srgbClr val="FFFFFF"/>
                          </a:solidFill>
                          <a:latin typeface="Comic Sans MS"/>
                          <a:cs typeface="Comic Sans MS"/>
                        </a:rPr>
                        <a:t>could </a:t>
                      </a:r>
                      <a:r>
                        <a:rPr sz="2400" b="1" spc="5" dirty="0">
                          <a:solidFill>
                            <a:srgbClr val="FFFFFF"/>
                          </a:solidFill>
                          <a:latin typeface="Comic Sans MS"/>
                          <a:cs typeface="Comic Sans MS"/>
                        </a:rPr>
                        <a:t>encourage  </a:t>
                      </a:r>
                      <a:r>
                        <a:rPr sz="2400" b="1" spc="10" dirty="0">
                          <a:solidFill>
                            <a:srgbClr val="FFFFFF"/>
                          </a:solidFill>
                          <a:latin typeface="Comic Sans MS"/>
                          <a:cs typeface="Comic Sans MS"/>
                        </a:rPr>
                        <a:t>the</a:t>
                      </a:r>
                      <a:r>
                        <a:rPr sz="2400" b="1" spc="-200" dirty="0">
                          <a:solidFill>
                            <a:srgbClr val="FFFFFF"/>
                          </a:solidFill>
                          <a:latin typeface="Comic Sans MS"/>
                          <a:cs typeface="Comic Sans MS"/>
                        </a:rPr>
                        <a:t> </a:t>
                      </a:r>
                      <a:r>
                        <a:rPr sz="2400" b="1" spc="10" dirty="0">
                          <a:solidFill>
                            <a:srgbClr val="FFFFFF"/>
                          </a:solidFill>
                          <a:latin typeface="Comic Sans MS"/>
                          <a:cs typeface="Comic Sans MS"/>
                        </a:rPr>
                        <a:t>children</a:t>
                      </a:r>
                      <a:r>
                        <a:rPr sz="2400" b="1" spc="-200" dirty="0">
                          <a:solidFill>
                            <a:srgbClr val="FFFFFF"/>
                          </a:solidFill>
                          <a:latin typeface="Comic Sans MS"/>
                          <a:cs typeface="Comic Sans MS"/>
                        </a:rPr>
                        <a:t> </a:t>
                      </a:r>
                      <a:r>
                        <a:rPr sz="2400" b="1" spc="15" dirty="0">
                          <a:solidFill>
                            <a:srgbClr val="FFFFFF"/>
                          </a:solidFill>
                          <a:latin typeface="Comic Sans MS"/>
                          <a:cs typeface="Comic Sans MS"/>
                        </a:rPr>
                        <a:t>to</a:t>
                      </a:r>
                      <a:r>
                        <a:rPr sz="2400" b="1" spc="-195" dirty="0">
                          <a:solidFill>
                            <a:srgbClr val="FFFFFF"/>
                          </a:solidFill>
                          <a:latin typeface="Comic Sans MS"/>
                          <a:cs typeface="Comic Sans MS"/>
                        </a:rPr>
                        <a:t> </a:t>
                      </a:r>
                      <a:r>
                        <a:rPr sz="2400" b="1" dirty="0">
                          <a:solidFill>
                            <a:srgbClr val="FFFFFF"/>
                          </a:solidFill>
                          <a:latin typeface="Comic Sans MS"/>
                          <a:cs typeface="Comic Sans MS"/>
                        </a:rPr>
                        <a:t>draw</a:t>
                      </a:r>
                      <a:r>
                        <a:rPr sz="2400" b="1" spc="-190" dirty="0">
                          <a:solidFill>
                            <a:srgbClr val="FFFFFF"/>
                          </a:solidFill>
                          <a:latin typeface="Comic Sans MS"/>
                          <a:cs typeface="Comic Sans MS"/>
                        </a:rPr>
                        <a:t> </a:t>
                      </a:r>
                      <a:r>
                        <a:rPr sz="2400" b="1" spc="-50" dirty="0">
                          <a:solidFill>
                            <a:srgbClr val="FFFFFF"/>
                          </a:solidFill>
                          <a:latin typeface="Comic Sans MS"/>
                          <a:cs typeface="Comic Sans MS"/>
                        </a:rPr>
                        <a:t>a</a:t>
                      </a:r>
                      <a:r>
                        <a:rPr sz="2400" b="1" spc="-195" dirty="0">
                          <a:solidFill>
                            <a:srgbClr val="FFFFFF"/>
                          </a:solidFill>
                          <a:latin typeface="Comic Sans MS"/>
                          <a:cs typeface="Comic Sans MS"/>
                        </a:rPr>
                        <a:t> </a:t>
                      </a:r>
                      <a:r>
                        <a:rPr sz="2400" b="1" spc="10" dirty="0">
                          <a:solidFill>
                            <a:srgbClr val="FFFFFF"/>
                          </a:solidFill>
                          <a:latin typeface="Comic Sans MS"/>
                          <a:cs typeface="Comic Sans MS"/>
                        </a:rPr>
                        <a:t>picture  </a:t>
                      </a:r>
                      <a:r>
                        <a:rPr sz="2400" b="1" spc="15" dirty="0">
                          <a:solidFill>
                            <a:srgbClr val="FFFFFF"/>
                          </a:solidFill>
                          <a:latin typeface="Comic Sans MS"/>
                          <a:cs typeface="Comic Sans MS"/>
                        </a:rPr>
                        <a:t>of </a:t>
                      </a:r>
                      <a:r>
                        <a:rPr sz="2400" b="1" dirty="0">
                          <a:solidFill>
                            <a:srgbClr val="FFFFFF"/>
                          </a:solidFill>
                          <a:latin typeface="Comic Sans MS"/>
                          <a:cs typeface="Comic Sans MS"/>
                        </a:rPr>
                        <a:t>what they </a:t>
                      </a:r>
                      <a:r>
                        <a:rPr sz="2400" b="1" spc="10" dirty="0">
                          <a:solidFill>
                            <a:srgbClr val="FFFFFF"/>
                          </a:solidFill>
                          <a:latin typeface="Comic Sans MS"/>
                          <a:cs typeface="Comic Sans MS"/>
                        </a:rPr>
                        <a:t>think Jesus  </a:t>
                      </a:r>
                      <a:r>
                        <a:rPr sz="2400" b="1" spc="15" dirty="0">
                          <a:solidFill>
                            <a:srgbClr val="FFFFFF"/>
                          </a:solidFill>
                          <a:latin typeface="Comic Sans MS"/>
                          <a:cs typeface="Comic Sans MS"/>
                        </a:rPr>
                        <a:t>would</a:t>
                      </a:r>
                      <a:r>
                        <a:rPr sz="2400" b="1" spc="-190" dirty="0">
                          <a:solidFill>
                            <a:srgbClr val="FFFFFF"/>
                          </a:solidFill>
                          <a:latin typeface="Comic Sans MS"/>
                          <a:cs typeface="Comic Sans MS"/>
                        </a:rPr>
                        <a:t> </a:t>
                      </a:r>
                      <a:r>
                        <a:rPr sz="2400" b="1" spc="-5" dirty="0">
                          <a:solidFill>
                            <a:srgbClr val="FFFFFF"/>
                          </a:solidFill>
                          <a:latin typeface="Comic Sans MS"/>
                          <a:cs typeface="Comic Sans MS"/>
                        </a:rPr>
                        <a:t>have</a:t>
                      </a:r>
                      <a:r>
                        <a:rPr sz="2400" b="1" spc="-195" dirty="0">
                          <a:solidFill>
                            <a:srgbClr val="FFFFFF"/>
                          </a:solidFill>
                          <a:latin typeface="Comic Sans MS"/>
                          <a:cs typeface="Comic Sans MS"/>
                        </a:rPr>
                        <a:t> </a:t>
                      </a:r>
                      <a:r>
                        <a:rPr sz="2400" b="1" spc="15" dirty="0">
                          <a:solidFill>
                            <a:srgbClr val="FFFFFF"/>
                          </a:solidFill>
                          <a:latin typeface="Comic Sans MS"/>
                          <a:cs typeface="Comic Sans MS"/>
                        </a:rPr>
                        <a:t>looked</a:t>
                      </a:r>
                      <a:r>
                        <a:rPr sz="2400" b="1" spc="-190" dirty="0">
                          <a:solidFill>
                            <a:srgbClr val="FFFFFF"/>
                          </a:solidFill>
                          <a:latin typeface="Comic Sans MS"/>
                          <a:cs typeface="Comic Sans MS"/>
                        </a:rPr>
                        <a:t> </a:t>
                      </a:r>
                      <a:r>
                        <a:rPr sz="2400" b="1" spc="5" dirty="0">
                          <a:solidFill>
                            <a:srgbClr val="FFFFFF"/>
                          </a:solidFill>
                          <a:latin typeface="Comic Sans MS"/>
                          <a:cs typeface="Comic Sans MS"/>
                        </a:rPr>
                        <a:t>like</a:t>
                      </a:r>
                      <a:r>
                        <a:rPr sz="2400" b="1" spc="-190" dirty="0">
                          <a:solidFill>
                            <a:srgbClr val="FFFFFF"/>
                          </a:solidFill>
                          <a:latin typeface="Comic Sans MS"/>
                          <a:cs typeface="Comic Sans MS"/>
                        </a:rPr>
                        <a:t> </a:t>
                      </a:r>
                      <a:r>
                        <a:rPr sz="2400" b="1" spc="-20" dirty="0">
                          <a:solidFill>
                            <a:srgbClr val="FFFFFF"/>
                          </a:solidFill>
                          <a:latin typeface="Comic Sans MS"/>
                          <a:cs typeface="Comic Sans MS"/>
                        </a:rPr>
                        <a:t>at</a:t>
                      </a:r>
                      <a:r>
                        <a:rPr sz="2400" b="1" spc="-190" dirty="0">
                          <a:solidFill>
                            <a:srgbClr val="FFFFFF"/>
                          </a:solidFill>
                          <a:latin typeface="Comic Sans MS"/>
                          <a:cs typeface="Comic Sans MS"/>
                        </a:rPr>
                        <a:t> </a:t>
                      </a:r>
                      <a:r>
                        <a:rPr sz="2400" b="1" spc="10" dirty="0">
                          <a:solidFill>
                            <a:srgbClr val="FFFFFF"/>
                          </a:solidFill>
                          <a:latin typeface="Comic Sans MS"/>
                          <a:cs typeface="Comic Sans MS"/>
                        </a:rPr>
                        <a:t>the  </a:t>
                      </a:r>
                      <a:r>
                        <a:rPr sz="2400" b="1" spc="-10" dirty="0">
                          <a:solidFill>
                            <a:srgbClr val="FFFFFF"/>
                          </a:solidFill>
                          <a:latin typeface="Comic Sans MS"/>
                          <a:cs typeface="Comic Sans MS"/>
                        </a:rPr>
                        <a:t>age </a:t>
                      </a:r>
                      <a:r>
                        <a:rPr sz="2400" b="1" dirty="0">
                          <a:solidFill>
                            <a:srgbClr val="FFFFFF"/>
                          </a:solidFill>
                          <a:latin typeface="Comic Sans MS"/>
                          <a:cs typeface="Comic Sans MS"/>
                        </a:rPr>
                        <a:t>they </a:t>
                      </a:r>
                      <a:r>
                        <a:rPr sz="2400" b="1" spc="-15" dirty="0">
                          <a:solidFill>
                            <a:srgbClr val="FFFFFF"/>
                          </a:solidFill>
                          <a:latin typeface="Comic Sans MS"/>
                          <a:cs typeface="Comic Sans MS"/>
                        </a:rPr>
                        <a:t>are </a:t>
                      </a:r>
                      <a:r>
                        <a:rPr sz="2400" b="1" spc="-50" dirty="0">
                          <a:solidFill>
                            <a:srgbClr val="FFFFFF"/>
                          </a:solidFill>
                          <a:latin typeface="Comic Sans MS"/>
                          <a:cs typeface="Comic Sans MS"/>
                        </a:rPr>
                        <a:t>now. </a:t>
                      </a:r>
                      <a:r>
                        <a:rPr sz="2400" b="1" spc="5" dirty="0">
                          <a:solidFill>
                            <a:srgbClr val="FFFFFF"/>
                          </a:solidFill>
                          <a:latin typeface="Comic Sans MS"/>
                          <a:cs typeface="Comic Sans MS"/>
                        </a:rPr>
                        <a:t>What </a:t>
                      </a:r>
                      <a:r>
                        <a:rPr sz="2400" b="1" spc="15" dirty="0">
                          <a:solidFill>
                            <a:srgbClr val="FFFFFF"/>
                          </a:solidFill>
                          <a:latin typeface="Comic Sans MS"/>
                          <a:cs typeface="Comic Sans MS"/>
                        </a:rPr>
                        <a:t>do  </a:t>
                      </a:r>
                      <a:r>
                        <a:rPr sz="2400" b="1" dirty="0">
                          <a:solidFill>
                            <a:srgbClr val="FFFFFF"/>
                          </a:solidFill>
                          <a:latin typeface="Comic Sans MS"/>
                          <a:cs typeface="Comic Sans MS"/>
                        </a:rPr>
                        <a:t>they</a:t>
                      </a:r>
                      <a:r>
                        <a:rPr sz="2400" b="1" spc="-200" dirty="0">
                          <a:solidFill>
                            <a:srgbClr val="FFFFFF"/>
                          </a:solidFill>
                          <a:latin typeface="Comic Sans MS"/>
                          <a:cs typeface="Comic Sans MS"/>
                        </a:rPr>
                        <a:t> </a:t>
                      </a:r>
                      <a:r>
                        <a:rPr sz="2400" b="1" spc="10" dirty="0">
                          <a:solidFill>
                            <a:srgbClr val="FFFFFF"/>
                          </a:solidFill>
                          <a:latin typeface="Comic Sans MS"/>
                          <a:cs typeface="Comic Sans MS"/>
                        </a:rPr>
                        <a:t>think</a:t>
                      </a:r>
                      <a:r>
                        <a:rPr sz="2400" b="1" spc="-195" dirty="0">
                          <a:solidFill>
                            <a:srgbClr val="FFFFFF"/>
                          </a:solidFill>
                          <a:latin typeface="Comic Sans MS"/>
                          <a:cs typeface="Comic Sans MS"/>
                        </a:rPr>
                        <a:t> </a:t>
                      </a:r>
                      <a:r>
                        <a:rPr sz="2400" b="1" spc="5" dirty="0">
                          <a:solidFill>
                            <a:srgbClr val="FFFFFF"/>
                          </a:solidFill>
                          <a:latin typeface="Comic Sans MS"/>
                          <a:cs typeface="Comic Sans MS"/>
                        </a:rPr>
                        <a:t>he</a:t>
                      </a:r>
                      <a:r>
                        <a:rPr sz="2400" b="1" spc="-200" dirty="0">
                          <a:solidFill>
                            <a:srgbClr val="FFFFFF"/>
                          </a:solidFill>
                          <a:latin typeface="Comic Sans MS"/>
                          <a:cs typeface="Comic Sans MS"/>
                        </a:rPr>
                        <a:t> </a:t>
                      </a:r>
                      <a:r>
                        <a:rPr sz="2400" b="1" spc="15" dirty="0">
                          <a:solidFill>
                            <a:srgbClr val="FFFFFF"/>
                          </a:solidFill>
                          <a:latin typeface="Comic Sans MS"/>
                          <a:cs typeface="Comic Sans MS"/>
                        </a:rPr>
                        <a:t>would</a:t>
                      </a:r>
                      <a:r>
                        <a:rPr sz="2400" b="1" spc="-190" dirty="0">
                          <a:solidFill>
                            <a:srgbClr val="FFFFFF"/>
                          </a:solidFill>
                          <a:latin typeface="Comic Sans MS"/>
                          <a:cs typeface="Comic Sans MS"/>
                        </a:rPr>
                        <a:t> </a:t>
                      </a:r>
                      <a:r>
                        <a:rPr sz="2400" b="1" spc="-5" dirty="0">
                          <a:solidFill>
                            <a:srgbClr val="FFFFFF"/>
                          </a:solidFill>
                          <a:latin typeface="Comic Sans MS"/>
                          <a:cs typeface="Comic Sans MS"/>
                        </a:rPr>
                        <a:t>have</a:t>
                      </a:r>
                      <a:r>
                        <a:rPr sz="2400" b="1" spc="-200" dirty="0">
                          <a:solidFill>
                            <a:srgbClr val="FFFFFF"/>
                          </a:solidFill>
                          <a:latin typeface="Comic Sans MS"/>
                          <a:cs typeface="Comic Sans MS"/>
                        </a:rPr>
                        <a:t> </a:t>
                      </a:r>
                      <a:r>
                        <a:rPr sz="2400" b="1" spc="10" dirty="0">
                          <a:solidFill>
                            <a:srgbClr val="FFFFFF"/>
                          </a:solidFill>
                          <a:latin typeface="Comic Sans MS"/>
                          <a:cs typeface="Comic Sans MS"/>
                        </a:rPr>
                        <a:t>been  </a:t>
                      </a:r>
                      <a:r>
                        <a:rPr sz="2400" b="1" spc="5" dirty="0">
                          <a:solidFill>
                            <a:srgbClr val="FFFFFF"/>
                          </a:solidFill>
                          <a:latin typeface="Comic Sans MS"/>
                          <a:cs typeface="Comic Sans MS"/>
                        </a:rPr>
                        <a:t>like </a:t>
                      </a:r>
                      <a:r>
                        <a:rPr sz="2400" b="1" spc="-15" dirty="0">
                          <a:solidFill>
                            <a:srgbClr val="FFFFFF"/>
                          </a:solidFill>
                          <a:latin typeface="Comic Sans MS"/>
                          <a:cs typeface="Comic Sans MS"/>
                        </a:rPr>
                        <a:t>as </a:t>
                      </a:r>
                      <a:r>
                        <a:rPr sz="2400" b="1" spc="-50" dirty="0">
                          <a:solidFill>
                            <a:srgbClr val="FFFFFF"/>
                          </a:solidFill>
                          <a:latin typeface="Comic Sans MS"/>
                          <a:cs typeface="Comic Sans MS"/>
                        </a:rPr>
                        <a:t>a </a:t>
                      </a:r>
                      <a:r>
                        <a:rPr sz="2400" b="1" spc="10" dirty="0">
                          <a:solidFill>
                            <a:srgbClr val="FFFFFF"/>
                          </a:solidFill>
                          <a:latin typeface="Comic Sans MS"/>
                          <a:cs typeface="Comic Sans MS"/>
                        </a:rPr>
                        <a:t>friend if </a:t>
                      </a:r>
                      <a:r>
                        <a:rPr sz="2400" b="1" spc="5" dirty="0">
                          <a:solidFill>
                            <a:srgbClr val="FFFFFF"/>
                          </a:solidFill>
                          <a:latin typeface="Comic Sans MS"/>
                          <a:cs typeface="Comic Sans MS"/>
                        </a:rPr>
                        <a:t>he </a:t>
                      </a:r>
                      <a:r>
                        <a:rPr sz="2400" b="1" spc="10" dirty="0">
                          <a:solidFill>
                            <a:srgbClr val="FFFFFF"/>
                          </a:solidFill>
                          <a:latin typeface="Comic Sans MS"/>
                          <a:cs typeface="Comic Sans MS"/>
                        </a:rPr>
                        <a:t>lived in  their</a:t>
                      </a:r>
                      <a:r>
                        <a:rPr sz="2400" b="1" spc="-195" dirty="0">
                          <a:solidFill>
                            <a:srgbClr val="FFFFFF"/>
                          </a:solidFill>
                          <a:latin typeface="Comic Sans MS"/>
                          <a:cs typeface="Comic Sans MS"/>
                        </a:rPr>
                        <a:t> </a:t>
                      </a:r>
                      <a:r>
                        <a:rPr sz="2400" b="1" spc="5" dirty="0">
                          <a:solidFill>
                            <a:srgbClr val="FFFFFF"/>
                          </a:solidFill>
                          <a:latin typeface="Comic Sans MS"/>
                          <a:cs typeface="Comic Sans MS"/>
                        </a:rPr>
                        <a:t>community?</a:t>
                      </a:r>
                      <a:endParaRPr sz="2400" dirty="0">
                        <a:latin typeface="Comic Sans MS"/>
                        <a:cs typeface="Comic Sans MS"/>
                      </a:endParaRPr>
                    </a:p>
                  </a:txBody>
                  <a:tcPr marL="0" marR="0" marT="450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0000"/>
                    </a:solidFill>
                  </a:tcPr>
                </a:tc>
                <a:tc>
                  <a:txBody>
                    <a:bodyPr/>
                    <a:lstStyle/>
                    <a:p>
                      <a:pPr marL="41275">
                        <a:lnSpc>
                          <a:spcPct val="100000"/>
                        </a:lnSpc>
                        <a:spcBef>
                          <a:spcPts val="355"/>
                        </a:spcBef>
                      </a:pPr>
                      <a:r>
                        <a:rPr sz="2400" b="1" spc="10" dirty="0">
                          <a:solidFill>
                            <a:srgbClr val="FFFFFF"/>
                          </a:solidFill>
                          <a:latin typeface="Arial"/>
                          <a:cs typeface="Arial"/>
                        </a:rPr>
                        <a:t>Scripture </a:t>
                      </a:r>
                      <a:r>
                        <a:rPr sz="2400" b="1" spc="15" dirty="0">
                          <a:solidFill>
                            <a:srgbClr val="FFFFFF"/>
                          </a:solidFill>
                          <a:latin typeface="Arial"/>
                          <a:cs typeface="Arial"/>
                        </a:rPr>
                        <a:t>to</a:t>
                      </a:r>
                      <a:r>
                        <a:rPr sz="2400" b="1" spc="-10" dirty="0">
                          <a:solidFill>
                            <a:srgbClr val="FFFFFF"/>
                          </a:solidFill>
                          <a:latin typeface="Arial"/>
                          <a:cs typeface="Arial"/>
                        </a:rPr>
                        <a:t> </a:t>
                      </a:r>
                      <a:r>
                        <a:rPr sz="2400" b="1" spc="10" dirty="0">
                          <a:solidFill>
                            <a:srgbClr val="FFFFFF"/>
                          </a:solidFill>
                          <a:latin typeface="Arial"/>
                          <a:cs typeface="Arial"/>
                        </a:rPr>
                        <a:t>read</a:t>
                      </a:r>
                      <a:endParaRPr sz="2400" dirty="0">
                        <a:latin typeface="Arial"/>
                        <a:cs typeface="Arial"/>
                      </a:endParaRPr>
                    </a:p>
                    <a:p>
                      <a:pPr>
                        <a:lnSpc>
                          <a:spcPct val="100000"/>
                        </a:lnSpc>
                        <a:spcBef>
                          <a:spcPts val="5"/>
                        </a:spcBef>
                      </a:pPr>
                      <a:endParaRPr sz="2400" dirty="0">
                        <a:latin typeface="Times New Roman"/>
                        <a:cs typeface="Times New Roman"/>
                      </a:endParaRPr>
                    </a:p>
                    <a:p>
                      <a:pPr marL="41275" marR="49530">
                        <a:lnSpc>
                          <a:spcPct val="102699"/>
                        </a:lnSpc>
                      </a:pPr>
                      <a:r>
                        <a:rPr sz="2400" spc="15" dirty="0">
                          <a:solidFill>
                            <a:srgbClr val="FFFFFF"/>
                          </a:solidFill>
                          <a:latin typeface="Comic Sans MS"/>
                          <a:cs typeface="Comic Sans MS"/>
                        </a:rPr>
                        <a:t>Jesus grew </a:t>
                      </a:r>
                      <a:r>
                        <a:rPr sz="2400" spc="10" dirty="0">
                          <a:solidFill>
                            <a:srgbClr val="FFFFFF"/>
                          </a:solidFill>
                          <a:latin typeface="Comic Sans MS"/>
                          <a:cs typeface="Comic Sans MS"/>
                        </a:rPr>
                        <a:t>in</a:t>
                      </a:r>
                      <a:r>
                        <a:rPr sz="2400" spc="-65" dirty="0">
                          <a:solidFill>
                            <a:srgbClr val="FFFFFF"/>
                          </a:solidFill>
                          <a:latin typeface="Comic Sans MS"/>
                          <a:cs typeface="Comic Sans MS"/>
                        </a:rPr>
                        <a:t> </a:t>
                      </a:r>
                      <a:r>
                        <a:rPr sz="2400" spc="15" dirty="0">
                          <a:solidFill>
                            <a:srgbClr val="FFFFFF"/>
                          </a:solidFill>
                          <a:latin typeface="Comic Sans MS"/>
                          <a:cs typeface="Comic Sans MS"/>
                        </a:rPr>
                        <a:t>wisdom  and </a:t>
                      </a:r>
                      <a:r>
                        <a:rPr sz="2400" spc="10" dirty="0">
                          <a:solidFill>
                            <a:srgbClr val="FFFFFF"/>
                          </a:solidFill>
                          <a:latin typeface="Comic Sans MS"/>
                          <a:cs typeface="Comic Sans MS"/>
                        </a:rPr>
                        <a:t>in </a:t>
                      </a:r>
                      <a:r>
                        <a:rPr sz="2400" spc="15" dirty="0">
                          <a:solidFill>
                            <a:srgbClr val="FFFFFF"/>
                          </a:solidFill>
                          <a:latin typeface="Comic Sans MS"/>
                          <a:cs typeface="Comic Sans MS"/>
                        </a:rPr>
                        <a:t>stature and </a:t>
                      </a:r>
                      <a:r>
                        <a:rPr sz="2400" spc="10" dirty="0">
                          <a:solidFill>
                            <a:srgbClr val="FFFFFF"/>
                          </a:solidFill>
                          <a:latin typeface="Comic Sans MS"/>
                          <a:cs typeface="Comic Sans MS"/>
                        </a:rPr>
                        <a:t>in  </a:t>
                      </a:r>
                      <a:r>
                        <a:rPr sz="2400" spc="15" dirty="0">
                          <a:solidFill>
                            <a:srgbClr val="FFFFFF"/>
                          </a:solidFill>
                          <a:latin typeface="Comic Sans MS"/>
                          <a:cs typeface="Comic Sans MS"/>
                        </a:rPr>
                        <a:t>favour with </a:t>
                      </a:r>
                      <a:r>
                        <a:rPr sz="2400" spc="20" dirty="0">
                          <a:solidFill>
                            <a:srgbClr val="FFFFFF"/>
                          </a:solidFill>
                          <a:latin typeface="Comic Sans MS"/>
                          <a:cs typeface="Comic Sans MS"/>
                        </a:rPr>
                        <a:t>God </a:t>
                      </a:r>
                      <a:r>
                        <a:rPr sz="2400" spc="15" dirty="0">
                          <a:solidFill>
                            <a:srgbClr val="FFFFFF"/>
                          </a:solidFill>
                          <a:latin typeface="Comic Sans MS"/>
                          <a:cs typeface="Comic Sans MS"/>
                        </a:rPr>
                        <a:t>and  </a:t>
                      </a:r>
                      <a:r>
                        <a:rPr sz="2400" spc="10" dirty="0">
                          <a:solidFill>
                            <a:srgbClr val="FFFFFF"/>
                          </a:solidFill>
                          <a:latin typeface="Comic Sans MS"/>
                          <a:cs typeface="Comic Sans MS"/>
                        </a:rPr>
                        <a:t>all</a:t>
                      </a:r>
                      <a:r>
                        <a:rPr sz="2400" dirty="0">
                          <a:solidFill>
                            <a:srgbClr val="FFFFFF"/>
                          </a:solidFill>
                          <a:latin typeface="Comic Sans MS"/>
                          <a:cs typeface="Comic Sans MS"/>
                        </a:rPr>
                        <a:t> </a:t>
                      </a:r>
                      <a:r>
                        <a:rPr sz="2400" spc="15" dirty="0">
                          <a:solidFill>
                            <a:srgbClr val="FFFFFF"/>
                          </a:solidFill>
                          <a:latin typeface="Comic Sans MS"/>
                          <a:cs typeface="Comic Sans MS"/>
                        </a:rPr>
                        <a:t>p</a:t>
                      </a:r>
                      <a:r>
                        <a:rPr lang="en-GB" sz="2400" spc="15" dirty="0" err="1">
                          <a:solidFill>
                            <a:srgbClr val="FFFFFF"/>
                          </a:solidFill>
                          <a:latin typeface="Comic Sans MS"/>
                          <a:cs typeface="Comic Sans MS"/>
                        </a:rPr>
                        <a:t>eople</a:t>
                      </a:r>
                      <a:endParaRPr sz="2400" dirty="0">
                        <a:latin typeface="Comic Sans MS"/>
                        <a:cs typeface="Comic Sans MS"/>
                      </a:endParaRPr>
                    </a:p>
                  </a:txBody>
                  <a:tcPr marL="0" marR="0" marT="450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0000"/>
                    </a:solidFill>
                  </a:tcPr>
                </a:tc>
                <a:tc>
                  <a:txBody>
                    <a:bodyPr/>
                    <a:lstStyle/>
                    <a:p>
                      <a:pPr marL="41275" marR="254000">
                        <a:lnSpc>
                          <a:spcPct val="100000"/>
                        </a:lnSpc>
                        <a:spcBef>
                          <a:spcPts val="355"/>
                        </a:spcBef>
                      </a:pPr>
                      <a:r>
                        <a:rPr sz="2400" b="1" spc="10" dirty="0">
                          <a:solidFill>
                            <a:srgbClr val="FFFFFF"/>
                          </a:solidFill>
                          <a:latin typeface="Arial"/>
                          <a:cs typeface="Arial"/>
                        </a:rPr>
                        <a:t>Introductory </a:t>
                      </a:r>
                      <a:r>
                        <a:rPr sz="2400" b="1" spc="15" dirty="0">
                          <a:solidFill>
                            <a:srgbClr val="FFFFFF"/>
                          </a:solidFill>
                          <a:latin typeface="Arial"/>
                          <a:cs typeface="Arial"/>
                        </a:rPr>
                        <a:t>Information  for</a:t>
                      </a:r>
                      <a:r>
                        <a:rPr sz="2400" b="1" dirty="0">
                          <a:solidFill>
                            <a:srgbClr val="FFFFFF"/>
                          </a:solidFill>
                          <a:latin typeface="Arial"/>
                          <a:cs typeface="Arial"/>
                        </a:rPr>
                        <a:t> </a:t>
                      </a:r>
                      <a:r>
                        <a:rPr sz="2400" b="1" spc="10" dirty="0">
                          <a:solidFill>
                            <a:srgbClr val="FFFFFF"/>
                          </a:solidFill>
                          <a:latin typeface="Arial"/>
                          <a:cs typeface="Arial"/>
                        </a:rPr>
                        <a:t>children</a:t>
                      </a:r>
                      <a:endParaRPr sz="2400" dirty="0">
                        <a:latin typeface="Arial"/>
                        <a:cs typeface="Arial"/>
                      </a:endParaRPr>
                    </a:p>
                    <a:p>
                      <a:pPr>
                        <a:lnSpc>
                          <a:spcPct val="100000"/>
                        </a:lnSpc>
                        <a:spcBef>
                          <a:spcPts val="20"/>
                        </a:spcBef>
                      </a:pPr>
                      <a:endParaRPr sz="2400" dirty="0">
                        <a:latin typeface="Times New Roman"/>
                        <a:cs typeface="Times New Roman"/>
                      </a:endParaRPr>
                    </a:p>
                    <a:p>
                      <a:pPr marL="41275" marR="163830">
                        <a:lnSpc>
                          <a:spcPct val="102000"/>
                        </a:lnSpc>
                      </a:pPr>
                      <a:r>
                        <a:rPr sz="2400" b="1" dirty="0">
                          <a:solidFill>
                            <a:srgbClr val="FFFFFF"/>
                          </a:solidFill>
                          <a:latin typeface="Comic Sans MS"/>
                          <a:cs typeface="Comic Sans MS"/>
                        </a:rPr>
                        <a:t>Perhaps</a:t>
                      </a:r>
                      <a:r>
                        <a:rPr sz="2400" b="1" spc="-200" dirty="0">
                          <a:solidFill>
                            <a:srgbClr val="FFFFFF"/>
                          </a:solidFill>
                          <a:latin typeface="Comic Sans MS"/>
                          <a:cs typeface="Comic Sans MS"/>
                        </a:rPr>
                        <a:t> </a:t>
                      </a:r>
                      <a:r>
                        <a:rPr sz="2400" b="1" dirty="0">
                          <a:solidFill>
                            <a:srgbClr val="FFFFFF"/>
                          </a:solidFill>
                          <a:latin typeface="Comic Sans MS"/>
                          <a:cs typeface="Comic Sans MS"/>
                        </a:rPr>
                        <a:t>you</a:t>
                      </a:r>
                      <a:r>
                        <a:rPr sz="2400" b="1" spc="-195" dirty="0">
                          <a:solidFill>
                            <a:srgbClr val="FFFFFF"/>
                          </a:solidFill>
                          <a:latin typeface="Comic Sans MS"/>
                          <a:cs typeface="Comic Sans MS"/>
                        </a:rPr>
                        <a:t> </a:t>
                      </a:r>
                      <a:r>
                        <a:rPr sz="2400" b="1" spc="15" dirty="0">
                          <a:solidFill>
                            <a:srgbClr val="FFFFFF"/>
                          </a:solidFill>
                          <a:latin typeface="Comic Sans MS"/>
                          <a:cs typeface="Comic Sans MS"/>
                        </a:rPr>
                        <a:t>could</a:t>
                      </a:r>
                      <a:r>
                        <a:rPr sz="2400" b="1" spc="-190" dirty="0">
                          <a:solidFill>
                            <a:srgbClr val="FFFFFF"/>
                          </a:solidFill>
                          <a:latin typeface="Comic Sans MS"/>
                          <a:cs typeface="Comic Sans MS"/>
                        </a:rPr>
                        <a:t> </a:t>
                      </a:r>
                      <a:r>
                        <a:rPr sz="2400" b="1" dirty="0">
                          <a:solidFill>
                            <a:srgbClr val="FFFFFF"/>
                          </a:solidFill>
                          <a:latin typeface="Comic Sans MS"/>
                          <a:cs typeface="Comic Sans MS"/>
                        </a:rPr>
                        <a:t>draw</a:t>
                      </a:r>
                      <a:r>
                        <a:rPr sz="2400" b="1" spc="-190" dirty="0">
                          <a:solidFill>
                            <a:srgbClr val="FFFFFF"/>
                          </a:solidFill>
                          <a:latin typeface="Comic Sans MS"/>
                          <a:cs typeface="Comic Sans MS"/>
                        </a:rPr>
                        <a:t> </a:t>
                      </a:r>
                      <a:r>
                        <a:rPr sz="2400" b="1" spc="-50" dirty="0">
                          <a:solidFill>
                            <a:srgbClr val="FFFFFF"/>
                          </a:solidFill>
                          <a:latin typeface="Comic Sans MS"/>
                          <a:cs typeface="Comic Sans MS"/>
                        </a:rPr>
                        <a:t>a  </a:t>
                      </a:r>
                      <a:r>
                        <a:rPr sz="2400" b="1" spc="10" dirty="0">
                          <a:solidFill>
                            <a:srgbClr val="FFFFFF"/>
                          </a:solidFill>
                          <a:latin typeface="Comic Sans MS"/>
                          <a:cs typeface="Comic Sans MS"/>
                        </a:rPr>
                        <a:t>picture</a:t>
                      </a:r>
                      <a:r>
                        <a:rPr sz="2400" b="1" spc="-195" dirty="0">
                          <a:solidFill>
                            <a:srgbClr val="FFFFFF"/>
                          </a:solidFill>
                          <a:latin typeface="Comic Sans MS"/>
                          <a:cs typeface="Comic Sans MS"/>
                        </a:rPr>
                        <a:t> </a:t>
                      </a:r>
                      <a:r>
                        <a:rPr sz="2400" b="1" spc="15" dirty="0">
                          <a:solidFill>
                            <a:srgbClr val="FFFFFF"/>
                          </a:solidFill>
                          <a:latin typeface="Comic Sans MS"/>
                          <a:cs typeface="Comic Sans MS"/>
                        </a:rPr>
                        <a:t>of</a:t>
                      </a:r>
                      <a:r>
                        <a:rPr sz="2400" b="1" spc="-200" dirty="0">
                          <a:solidFill>
                            <a:srgbClr val="FFFFFF"/>
                          </a:solidFill>
                          <a:latin typeface="Comic Sans MS"/>
                          <a:cs typeface="Comic Sans MS"/>
                        </a:rPr>
                        <a:t> </a:t>
                      </a:r>
                      <a:r>
                        <a:rPr sz="2400" b="1" dirty="0">
                          <a:solidFill>
                            <a:srgbClr val="FFFFFF"/>
                          </a:solidFill>
                          <a:latin typeface="Comic Sans MS"/>
                          <a:cs typeface="Comic Sans MS"/>
                        </a:rPr>
                        <a:t>what</a:t>
                      </a:r>
                      <a:r>
                        <a:rPr sz="2400" b="1" spc="-190" dirty="0">
                          <a:solidFill>
                            <a:srgbClr val="FFFFFF"/>
                          </a:solidFill>
                          <a:latin typeface="Comic Sans MS"/>
                          <a:cs typeface="Comic Sans MS"/>
                        </a:rPr>
                        <a:t> </a:t>
                      </a:r>
                      <a:r>
                        <a:rPr sz="2400" b="1" dirty="0">
                          <a:solidFill>
                            <a:srgbClr val="FFFFFF"/>
                          </a:solidFill>
                          <a:latin typeface="Comic Sans MS"/>
                          <a:cs typeface="Comic Sans MS"/>
                        </a:rPr>
                        <a:t>you</a:t>
                      </a:r>
                      <a:r>
                        <a:rPr sz="2400" b="1" spc="-195" dirty="0">
                          <a:solidFill>
                            <a:srgbClr val="FFFFFF"/>
                          </a:solidFill>
                          <a:latin typeface="Comic Sans MS"/>
                          <a:cs typeface="Comic Sans MS"/>
                        </a:rPr>
                        <a:t> </a:t>
                      </a:r>
                      <a:r>
                        <a:rPr sz="2400" b="1" spc="10" dirty="0">
                          <a:solidFill>
                            <a:srgbClr val="FFFFFF"/>
                          </a:solidFill>
                          <a:latin typeface="Comic Sans MS"/>
                          <a:cs typeface="Comic Sans MS"/>
                        </a:rPr>
                        <a:t>think  Jesus </a:t>
                      </a:r>
                      <a:r>
                        <a:rPr sz="2400" b="1" spc="15" dirty="0">
                          <a:solidFill>
                            <a:srgbClr val="FFFFFF"/>
                          </a:solidFill>
                          <a:latin typeface="Comic Sans MS"/>
                          <a:cs typeface="Comic Sans MS"/>
                        </a:rPr>
                        <a:t>looked </a:t>
                      </a:r>
                      <a:r>
                        <a:rPr sz="2400" b="1" spc="5" dirty="0">
                          <a:solidFill>
                            <a:srgbClr val="FFFFFF"/>
                          </a:solidFill>
                          <a:latin typeface="Comic Sans MS"/>
                          <a:cs typeface="Comic Sans MS"/>
                        </a:rPr>
                        <a:t>like </a:t>
                      </a:r>
                      <a:r>
                        <a:rPr sz="2400" b="1" spc="-20" dirty="0">
                          <a:solidFill>
                            <a:srgbClr val="FFFFFF"/>
                          </a:solidFill>
                          <a:latin typeface="Comic Sans MS"/>
                          <a:cs typeface="Comic Sans MS"/>
                        </a:rPr>
                        <a:t>at </a:t>
                      </a:r>
                      <a:r>
                        <a:rPr sz="2400" b="1" spc="5" dirty="0">
                          <a:solidFill>
                            <a:srgbClr val="FFFFFF"/>
                          </a:solidFill>
                          <a:latin typeface="Comic Sans MS"/>
                          <a:cs typeface="Comic Sans MS"/>
                        </a:rPr>
                        <a:t>your  </a:t>
                      </a:r>
                      <a:r>
                        <a:rPr sz="2400" b="1" spc="-70" dirty="0">
                          <a:solidFill>
                            <a:srgbClr val="FFFFFF"/>
                          </a:solidFill>
                          <a:latin typeface="Comic Sans MS"/>
                          <a:cs typeface="Comic Sans MS"/>
                        </a:rPr>
                        <a:t>age.</a:t>
                      </a:r>
                      <a:r>
                        <a:rPr sz="2400" b="1" spc="-200" dirty="0">
                          <a:solidFill>
                            <a:srgbClr val="FFFFFF"/>
                          </a:solidFill>
                          <a:latin typeface="Comic Sans MS"/>
                          <a:cs typeface="Comic Sans MS"/>
                        </a:rPr>
                        <a:t> </a:t>
                      </a:r>
                      <a:r>
                        <a:rPr sz="2400" b="1" spc="5" dirty="0">
                          <a:solidFill>
                            <a:srgbClr val="FFFFFF"/>
                          </a:solidFill>
                          <a:latin typeface="Comic Sans MS"/>
                          <a:cs typeface="Comic Sans MS"/>
                        </a:rPr>
                        <a:t>What</a:t>
                      </a:r>
                      <a:r>
                        <a:rPr sz="2400" b="1" spc="-195" dirty="0">
                          <a:solidFill>
                            <a:srgbClr val="FFFFFF"/>
                          </a:solidFill>
                          <a:latin typeface="Comic Sans MS"/>
                          <a:cs typeface="Comic Sans MS"/>
                        </a:rPr>
                        <a:t> </a:t>
                      </a:r>
                      <a:r>
                        <a:rPr sz="2400" b="1" spc="15" dirty="0">
                          <a:solidFill>
                            <a:srgbClr val="FFFFFF"/>
                          </a:solidFill>
                          <a:latin typeface="Comic Sans MS"/>
                          <a:cs typeface="Comic Sans MS"/>
                        </a:rPr>
                        <a:t>do</a:t>
                      </a:r>
                      <a:r>
                        <a:rPr sz="2400" b="1" spc="-200" dirty="0">
                          <a:solidFill>
                            <a:srgbClr val="FFFFFF"/>
                          </a:solidFill>
                          <a:latin typeface="Comic Sans MS"/>
                          <a:cs typeface="Comic Sans MS"/>
                        </a:rPr>
                        <a:t> </a:t>
                      </a:r>
                      <a:r>
                        <a:rPr sz="2400" b="1" dirty="0">
                          <a:solidFill>
                            <a:srgbClr val="FFFFFF"/>
                          </a:solidFill>
                          <a:latin typeface="Comic Sans MS"/>
                          <a:cs typeface="Comic Sans MS"/>
                        </a:rPr>
                        <a:t>you</a:t>
                      </a:r>
                      <a:r>
                        <a:rPr sz="2400" b="1" spc="-195" dirty="0">
                          <a:solidFill>
                            <a:srgbClr val="FFFFFF"/>
                          </a:solidFill>
                          <a:latin typeface="Comic Sans MS"/>
                          <a:cs typeface="Comic Sans MS"/>
                        </a:rPr>
                        <a:t> </a:t>
                      </a:r>
                      <a:r>
                        <a:rPr sz="2400" b="1" spc="10" dirty="0">
                          <a:solidFill>
                            <a:srgbClr val="FFFFFF"/>
                          </a:solidFill>
                          <a:latin typeface="Comic Sans MS"/>
                          <a:cs typeface="Comic Sans MS"/>
                        </a:rPr>
                        <a:t>think</a:t>
                      </a:r>
                      <a:r>
                        <a:rPr sz="2400" b="1" spc="-200" dirty="0">
                          <a:solidFill>
                            <a:srgbClr val="FFFFFF"/>
                          </a:solidFill>
                          <a:latin typeface="Comic Sans MS"/>
                          <a:cs typeface="Comic Sans MS"/>
                        </a:rPr>
                        <a:t> </a:t>
                      </a:r>
                      <a:r>
                        <a:rPr sz="2400" b="1" spc="5" dirty="0">
                          <a:solidFill>
                            <a:srgbClr val="FFFFFF"/>
                          </a:solidFill>
                          <a:latin typeface="Comic Sans MS"/>
                          <a:cs typeface="Comic Sans MS"/>
                        </a:rPr>
                        <a:t>he  </a:t>
                      </a:r>
                      <a:r>
                        <a:rPr sz="2400" b="1" spc="15" dirty="0">
                          <a:solidFill>
                            <a:srgbClr val="FFFFFF"/>
                          </a:solidFill>
                          <a:latin typeface="Comic Sans MS"/>
                          <a:cs typeface="Comic Sans MS"/>
                        </a:rPr>
                        <a:t>would</a:t>
                      </a:r>
                      <a:r>
                        <a:rPr sz="2400" b="1" spc="-195" dirty="0">
                          <a:solidFill>
                            <a:srgbClr val="FFFFFF"/>
                          </a:solidFill>
                          <a:latin typeface="Comic Sans MS"/>
                          <a:cs typeface="Comic Sans MS"/>
                        </a:rPr>
                        <a:t> </a:t>
                      </a:r>
                      <a:r>
                        <a:rPr sz="2400" b="1" spc="-5" dirty="0">
                          <a:solidFill>
                            <a:srgbClr val="FFFFFF"/>
                          </a:solidFill>
                          <a:latin typeface="Comic Sans MS"/>
                          <a:cs typeface="Comic Sans MS"/>
                        </a:rPr>
                        <a:t>have</a:t>
                      </a:r>
                      <a:r>
                        <a:rPr sz="2400" b="1" spc="-190" dirty="0">
                          <a:solidFill>
                            <a:srgbClr val="FFFFFF"/>
                          </a:solidFill>
                          <a:latin typeface="Comic Sans MS"/>
                          <a:cs typeface="Comic Sans MS"/>
                        </a:rPr>
                        <a:t> </a:t>
                      </a:r>
                      <a:r>
                        <a:rPr sz="2400" b="1" spc="10" dirty="0">
                          <a:solidFill>
                            <a:srgbClr val="FFFFFF"/>
                          </a:solidFill>
                          <a:latin typeface="Comic Sans MS"/>
                          <a:cs typeface="Comic Sans MS"/>
                        </a:rPr>
                        <a:t>been</a:t>
                      </a:r>
                      <a:r>
                        <a:rPr sz="2400" b="1" spc="-200" dirty="0">
                          <a:solidFill>
                            <a:srgbClr val="FFFFFF"/>
                          </a:solidFill>
                          <a:latin typeface="Comic Sans MS"/>
                          <a:cs typeface="Comic Sans MS"/>
                        </a:rPr>
                        <a:t> </a:t>
                      </a:r>
                      <a:r>
                        <a:rPr sz="2400" b="1" spc="5" dirty="0">
                          <a:solidFill>
                            <a:srgbClr val="FFFFFF"/>
                          </a:solidFill>
                          <a:latin typeface="Comic Sans MS"/>
                          <a:cs typeface="Comic Sans MS"/>
                        </a:rPr>
                        <a:t>like</a:t>
                      </a:r>
                      <a:r>
                        <a:rPr sz="2400" b="1" spc="-190" dirty="0">
                          <a:solidFill>
                            <a:srgbClr val="FFFFFF"/>
                          </a:solidFill>
                          <a:latin typeface="Comic Sans MS"/>
                          <a:cs typeface="Comic Sans MS"/>
                        </a:rPr>
                        <a:t> </a:t>
                      </a:r>
                      <a:r>
                        <a:rPr sz="2400" b="1" spc="-15" dirty="0">
                          <a:solidFill>
                            <a:srgbClr val="FFFFFF"/>
                          </a:solidFill>
                          <a:latin typeface="Comic Sans MS"/>
                          <a:cs typeface="Comic Sans MS"/>
                        </a:rPr>
                        <a:t>as</a:t>
                      </a:r>
                      <a:r>
                        <a:rPr sz="2400" b="1" spc="-195" dirty="0">
                          <a:solidFill>
                            <a:srgbClr val="FFFFFF"/>
                          </a:solidFill>
                          <a:latin typeface="Comic Sans MS"/>
                          <a:cs typeface="Comic Sans MS"/>
                        </a:rPr>
                        <a:t> </a:t>
                      </a:r>
                      <a:r>
                        <a:rPr sz="2400" b="1" spc="-50" dirty="0">
                          <a:solidFill>
                            <a:srgbClr val="FFFFFF"/>
                          </a:solidFill>
                          <a:latin typeface="Comic Sans MS"/>
                          <a:cs typeface="Comic Sans MS"/>
                        </a:rPr>
                        <a:t>a  </a:t>
                      </a:r>
                      <a:r>
                        <a:rPr sz="2400" b="1" spc="10" dirty="0">
                          <a:solidFill>
                            <a:srgbClr val="FFFFFF"/>
                          </a:solidFill>
                          <a:latin typeface="Comic Sans MS"/>
                          <a:cs typeface="Comic Sans MS"/>
                        </a:rPr>
                        <a:t>friend if </a:t>
                      </a:r>
                      <a:r>
                        <a:rPr sz="2400" b="1" spc="5" dirty="0">
                          <a:solidFill>
                            <a:srgbClr val="FFFFFF"/>
                          </a:solidFill>
                          <a:latin typeface="Comic Sans MS"/>
                          <a:cs typeface="Comic Sans MS"/>
                        </a:rPr>
                        <a:t>he </a:t>
                      </a:r>
                      <a:r>
                        <a:rPr sz="2400" b="1" spc="10" dirty="0">
                          <a:solidFill>
                            <a:srgbClr val="FFFFFF"/>
                          </a:solidFill>
                          <a:latin typeface="Comic Sans MS"/>
                          <a:cs typeface="Comic Sans MS"/>
                        </a:rPr>
                        <a:t>lived in </a:t>
                      </a:r>
                      <a:r>
                        <a:rPr sz="2400" b="1" spc="5" dirty="0">
                          <a:solidFill>
                            <a:srgbClr val="FFFFFF"/>
                          </a:solidFill>
                          <a:latin typeface="Comic Sans MS"/>
                          <a:cs typeface="Comic Sans MS"/>
                        </a:rPr>
                        <a:t>your  community?</a:t>
                      </a:r>
                      <a:endParaRPr sz="2400" dirty="0">
                        <a:latin typeface="Comic Sans MS"/>
                        <a:cs typeface="Comic Sans MS"/>
                      </a:endParaRPr>
                    </a:p>
                  </a:txBody>
                  <a:tcPr marL="0" marR="0" marT="450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0000"/>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4945182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lasses, table, sitting, group&#10;&#10;Description automatically generated">
            <a:extLst>
              <a:ext uri="{FF2B5EF4-FFF2-40B4-BE49-F238E27FC236}">
                <a16:creationId xmlns:a16="http://schemas.microsoft.com/office/drawing/2014/main" id="{B80129CF-5A08-47B8-B46B-BD5E96E57A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2850" y="104944"/>
            <a:ext cx="17526000" cy="1120440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12032419" y="1866533"/>
            <a:ext cx="7308215" cy="3752850"/>
          </a:xfrm>
          <a:prstGeom prst="rect">
            <a:avLst/>
          </a:prstGeom>
          <a:solidFill>
            <a:srgbClr val="000000"/>
          </a:solidFill>
          <a:ln w="10470">
            <a:solidFill>
              <a:srgbClr val="FFFFFF"/>
            </a:solidFill>
          </a:ln>
        </p:spPr>
        <p:txBody>
          <a:bodyPr vert="horz" wrap="square" lIns="0" tIns="45085" rIns="0" bIns="0" rtlCol="0">
            <a:spAutoFit/>
          </a:bodyPr>
          <a:lstStyle/>
          <a:p>
            <a:pPr marL="41275">
              <a:lnSpc>
                <a:spcPct val="100000"/>
              </a:lnSpc>
              <a:spcBef>
                <a:spcPts val="355"/>
              </a:spcBef>
            </a:pPr>
            <a:r>
              <a:rPr sz="1450" b="1" spc="20" dirty="0">
                <a:solidFill>
                  <a:srgbClr val="FFFFFF"/>
                </a:solidFill>
                <a:latin typeface="Arial"/>
                <a:cs typeface="Arial"/>
              </a:rPr>
              <a:t>The </a:t>
            </a:r>
            <a:r>
              <a:rPr sz="1450" b="1" spc="15" dirty="0">
                <a:solidFill>
                  <a:srgbClr val="FFFFFF"/>
                </a:solidFill>
                <a:latin typeface="Arial"/>
                <a:cs typeface="Arial"/>
              </a:rPr>
              <a:t>story so</a:t>
            </a:r>
            <a:r>
              <a:rPr sz="1450" b="1" spc="-20" dirty="0">
                <a:solidFill>
                  <a:srgbClr val="FFFFFF"/>
                </a:solidFill>
                <a:latin typeface="Arial"/>
                <a:cs typeface="Arial"/>
              </a:rPr>
              <a:t> </a:t>
            </a:r>
            <a:r>
              <a:rPr sz="1450" b="1" spc="15" dirty="0">
                <a:solidFill>
                  <a:srgbClr val="FFFFFF"/>
                </a:solidFill>
                <a:latin typeface="Arial"/>
                <a:cs typeface="Arial"/>
              </a:rPr>
              <a:t>far…</a:t>
            </a:r>
            <a:endParaRPr sz="1450">
              <a:latin typeface="Arial"/>
              <a:cs typeface="Arial"/>
            </a:endParaRPr>
          </a:p>
          <a:p>
            <a:pPr>
              <a:lnSpc>
                <a:spcPct val="100000"/>
              </a:lnSpc>
              <a:spcBef>
                <a:spcPts val="25"/>
              </a:spcBef>
            </a:pPr>
            <a:endParaRPr sz="1800">
              <a:latin typeface="Arial"/>
              <a:cs typeface="Arial"/>
            </a:endParaRPr>
          </a:p>
          <a:p>
            <a:pPr marL="41275" marR="85725">
              <a:lnSpc>
                <a:spcPct val="102400"/>
              </a:lnSpc>
            </a:pPr>
            <a:r>
              <a:rPr sz="1450" spc="15" dirty="0">
                <a:solidFill>
                  <a:srgbClr val="FFFFFF"/>
                </a:solidFill>
                <a:latin typeface="Comic Sans MS"/>
                <a:cs typeface="Comic Sans MS"/>
              </a:rPr>
              <a:t>Jesus knew what </a:t>
            </a:r>
            <a:r>
              <a:rPr sz="1450" spc="10" dirty="0">
                <a:solidFill>
                  <a:srgbClr val="FFFFFF"/>
                </a:solidFill>
                <a:latin typeface="Comic Sans MS"/>
                <a:cs typeface="Comic Sans MS"/>
              </a:rPr>
              <a:t>it </a:t>
            </a:r>
            <a:r>
              <a:rPr sz="1450" spc="20" dirty="0">
                <a:solidFill>
                  <a:srgbClr val="FFFFFF"/>
                </a:solidFill>
                <a:latin typeface="Comic Sans MS"/>
                <a:cs typeface="Comic Sans MS"/>
              </a:rPr>
              <a:t>was </a:t>
            </a:r>
            <a:r>
              <a:rPr sz="1450" spc="10" dirty="0">
                <a:solidFill>
                  <a:srgbClr val="FFFFFF"/>
                </a:solidFill>
                <a:latin typeface="Comic Sans MS"/>
                <a:cs typeface="Comic Sans MS"/>
              </a:rPr>
              <a:t>like </a:t>
            </a:r>
            <a:r>
              <a:rPr sz="1450" spc="15" dirty="0">
                <a:solidFill>
                  <a:srgbClr val="FFFFFF"/>
                </a:solidFill>
                <a:latin typeface="Comic Sans MS"/>
                <a:cs typeface="Comic Sans MS"/>
              </a:rPr>
              <a:t>to be a </a:t>
            </a:r>
            <a:r>
              <a:rPr sz="1450" spc="10" dirty="0">
                <a:solidFill>
                  <a:srgbClr val="FFFFFF"/>
                </a:solidFill>
                <a:latin typeface="Comic Sans MS"/>
                <a:cs typeface="Comic Sans MS"/>
              </a:rPr>
              <a:t>child </a:t>
            </a:r>
            <a:r>
              <a:rPr sz="1450" spc="15" dirty="0">
                <a:solidFill>
                  <a:srgbClr val="FFFFFF"/>
                </a:solidFill>
                <a:latin typeface="Comic Sans MS"/>
                <a:cs typeface="Comic Sans MS"/>
              </a:rPr>
              <a:t>at </a:t>
            </a:r>
            <a:r>
              <a:rPr sz="1450" spc="10" dirty="0">
                <a:solidFill>
                  <a:srgbClr val="FFFFFF"/>
                </a:solidFill>
                <a:latin typeface="Comic Sans MS"/>
                <a:cs typeface="Comic Sans MS"/>
              </a:rPr>
              <a:t>risk. </a:t>
            </a:r>
            <a:r>
              <a:rPr sz="1450" spc="15" dirty="0">
                <a:solidFill>
                  <a:srgbClr val="FFFFFF"/>
                </a:solidFill>
                <a:latin typeface="Comic Sans MS"/>
                <a:cs typeface="Comic Sans MS"/>
              </a:rPr>
              <a:t>-The Christmas </a:t>
            </a:r>
            <a:r>
              <a:rPr sz="1450" spc="10" dirty="0">
                <a:solidFill>
                  <a:srgbClr val="FFFFFF"/>
                </a:solidFill>
                <a:latin typeface="Comic Sans MS"/>
                <a:cs typeface="Comic Sans MS"/>
              </a:rPr>
              <a:t>story </a:t>
            </a:r>
            <a:r>
              <a:rPr sz="1450" spc="15" dirty="0">
                <a:solidFill>
                  <a:srgbClr val="FFFFFF"/>
                </a:solidFill>
                <a:latin typeface="Comic Sans MS"/>
                <a:cs typeface="Comic Sans MS"/>
              </a:rPr>
              <a:t>wasn’t as  </a:t>
            </a:r>
            <a:r>
              <a:rPr sz="1450" spc="10" dirty="0">
                <a:solidFill>
                  <a:srgbClr val="FFFFFF"/>
                </a:solidFill>
                <a:latin typeface="Comic Sans MS"/>
                <a:cs typeface="Comic Sans MS"/>
              </a:rPr>
              <a:t>simple </a:t>
            </a:r>
            <a:r>
              <a:rPr sz="1450" spc="15" dirty="0">
                <a:solidFill>
                  <a:srgbClr val="FFFFFF"/>
                </a:solidFill>
                <a:latin typeface="Comic Sans MS"/>
                <a:cs typeface="Comic Sans MS"/>
              </a:rPr>
              <a:t>as </a:t>
            </a:r>
            <a:r>
              <a:rPr sz="1450" spc="10" dirty="0">
                <a:solidFill>
                  <a:srgbClr val="FFFFFF"/>
                </a:solidFill>
                <a:latin typeface="Comic Sans MS"/>
                <a:cs typeface="Comic Sans MS"/>
              </a:rPr>
              <a:t>it </a:t>
            </a:r>
            <a:r>
              <a:rPr sz="1450" spc="15" dirty="0">
                <a:solidFill>
                  <a:srgbClr val="FFFFFF"/>
                </a:solidFill>
                <a:latin typeface="Comic Sans MS"/>
                <a:cs typeface="Comic Sans MS"/>
              </a:rPr>
              <a:t>sometimes portrayed. The </a:t>
            </a:r>
            <a:r>
              <a:rPr sz="1450" spc="10" dirty="0">
                <a:solidFill>
                  <a:srgbClr val="FFFFFF"/>
                </a:solidFill>
                <a:latin typeface="Comic Sans MS"/>
                <a:cs typeface="Comic Sans MS"/>
              </a:rPr>
              <a:t>incarnation is </a:t>
            </a:r>
            <a:r>
              <a:rPr sz="1450" spc="15" dirty="0">
                <a:solidFill>
                  <a:srgbClr val="FFFFFF"/>
                </a:solidFill>
                <a:latin typeface="Comic Sans MS"/>
                <a:cs typeface="Comic Sans MS"/>
              </a:rPr>
              <a:t>the </a:t>
            </a:r>
            <a:r>
              <a:rPr sz="1450" spc="10" dirty="0">
                <a:solidFill>
                  <a:srgbClr val="FFFFFF"/>
                </a:solidFill>
                <a:latin typeface="Comic Sans MS"/>
                <a:cs typeface="Comic Sans MS"/>
              </a:rPr>
              <a:t>story </a:t>
            </a:r>
            <a:r>
              <a:rPr sz="1450" spc="15" dirty="0">
                <a:solidFill>
                  <a:srgbClr val="FFFFFF"/>
                </a:solidFill>
                <a:latin typeface="Comic Sans MS"/>
                <a:cs typeface="Comic Sans MS"/>
              </a:rPr>
              <a:t>of </a:t>
            </a:r>
            <a:r>
              <a:rPr sz="1450" spc="20" dirty="0">
                <a:solidFill>
                  <a:srgbClr val="FFFFFF"/>
                </a:solidFill>
                <a:latin typeface="Comic Sans MS"/>
                <a:cs typeface="Comic Sans MS"/>
              </a:rPr>
              <a:t>God </a:t>
            </a:r>
            <a:r>
              <a:rPr sz="1450" spc="10" dirty="0">
                <a:solidFill>
                  <a:srgbClr val="FFFFFF"/>
                </a:solidFill>
                <a:latin typeface="Comic Sans MS"/>
                <a:cs typeface="Comic Sans MS"/>
              </a:rPr>
              <a:t>sending  </a:t>
            </a:r>
            <a:r>
              <a:rPr sz="1450" spc="15" dirty="0">
                <a:solidFill>
                  <a:srgbClr val="FFFFFF"/>
                </a:solidFill>
                <a:latin typeface="Comic Sans MS"/>
                <a:cs typeface="Comic Sans MS"/>
              </a:rPr>
              <a:t>Jesus </a:t>
            </a:r>
            <a:r>
              <a:rPr sz="1450" spc="10" dirty="0">
                <a:solidFill>
                  <a:srgbClr val="FFFFFF"/>
                </a:solidFill>
                <a:latin typeface="Comic Sans MS"/>
                <a:cs typeface="Comic Sans MS"/>
              </a:rPr>
              <a:t>into </a:t>
            </a:r>
            <a:r>
              <a:rPr sz="1450" spc="15" dirty="0">
                <a:solidFill>
                  <a:srgbClr val="FFFFFF"/>
                </a:solidFill>
                <a:latin typeface="Comic Sans MS"/>
                <a:cs typeface="Comic Sans MS"/>
              </a:rPr>
              <a:t>the world to become a </a:t>
            </a:r>
            <a:r>
              <a:rPr sz="1450" spc="10" dirty="0">
                <a:solidFill>
                  <a:srgbClr val="FFFFFF"/>
                </a:solidFill>
                <a:latin typeface="Comic Sans MS"/>
                <a:cs typeface="Comic Sans MS"/>
              </a:rPr>
              <a:t>child </a:t>
            </a:r>
            <a:r>
              <a:rPr sz="1450" spc="15" dirty="0">
                <a:solidFill>
                  <a:srgbClr val="FFFFFF"/>
                </a:solidFill>
                <a:latin typeface="Comic Sans MS"/>
                <a:cs typeface="Comic Sans MS"/>
              </a:rPr>
              <a:t>at </a:t>
            </a:r>
            <a:r>
              <a:rPr sz="1450" spc="10" dirty="0">
                <a:solidFill>
                  <a:srgbClr val="FFFFFF"/>
                </a:solidFill>
                <a:latin typeface="Comic Sans MS"/>
                <a:cs typeface="Comic Sans MS"/>
              </a:rPr>
              <a:t>risk. </a:t>
            </a:r>
            <a:r>
              <a:rPr sz="1450" spc="15" dirty="0">
                <a:solidFill>
                  <a:srgbClr val="FFFFFF"/>
                </a:solidFill>
                <a:latin typeface="Comic Sans MS"/>
                <a:cs typeface="Comic Sans MS"/>
              </a:rPr>
              <a:t>Born to a teenage mother and an  adopted </a:t>
            </a:r>
            <a:r>
              <a:rPr sz="1450" spc="10" dirty="0">
                <a:solidFill>
                  <a:srgbClr val="FFFFFF"/>
                </a:solidFill>
                <a:latin typeface="Comic Sans MS"/>
                <a:cs typeface="Comic Sans MS"/>
              </a:rPr>
              <a:t>father, </a:t>
            </a:r>
            <a:r>
              <a:rPr sz="1450" spc="15" dirty="0">
                <a:solidFill>
                  <a:srgbClr val="FFFFFF"/>
                </a:solidFill>
                <a:latin typeface="Comic Sans MS"/>
                <a:cs typeface="Comic Sans MS"/>
              </a:rPr>
              <a:t>Jesus started </a:t>
            </a:r>
            <a:r>
              <a:rPr sz="1450" spc="10" dirty="0">
                <a:solidFill>
                  <a:srgbClr val="FFFFFF"/>
                </a:solidFill>
                <a:latin typeface="Comic Sans MS"/>
                <a:cs typeface="Comic Sans MS"/>
              </a:rPr>
              <a:t>his </a:t>
            </a:r>
            <a:r>
              <a:rPr sz="1450" spc="15" dirty="0">
                <a:solidFill>
                  <a:srgbClr val="FFFFFF"/>
                </a:solidFill>
                <a:latin typeface="Comic Sans MS"/>
                <a:cs typeface="Comic Sans MS"/>
              </a:rPr>
              <a:t>human </a:t>
            </a:r>
            <a:r>
              <a:rPr sz="1450" spc="10" dirty="0">
                <a:solidFill>
                  <a:srgbClr val="FFFFFF"/>
                </a:solidFill>
                <a:latin typeface="Comic Sans MS"/>
                <a:cs typeface="Comic Sans MS"/>
              </a:rPr>
              <a:t>life in </a:t>
            </a:r>
            <a:r>
              <a:rPr sz="1450" spc="15" dirty="0">
                <a:solidFill>
                  <a:srgbClr val="FFFFFF"/>
                </a:solidFill>
                <a:latin typeface="Comic Sans MS"/>
                <a:cs typeface="Comic Sans MS"/>
              </a:rPr>
              <a:t>extremely </a:t>
            </a:r>
            <a:r>
              <a:rPr sz="1450" spc="10" dirty="0">
                <a:solidFill>
                  <a:srgbClr val="FFFFFF"/>
                </a:solidFill>
                <a:latin typeface="Comic Sans MS"/>
                <a:cs typeface="Comic Sans MS"/>
              </a:rPr>
              <a:t>uncertain  circumstances. </a:t>
            </a:r>
            <a:r>
              <a:rPr sz="1450" spc="20" dirty="0">
                <a:solidFill>
                  <a:srgbClr val="FFFFFF"/>
                </a:solidFill>
                <a:latin typeface="Comic Sans MS"/>
                <a:cs typeface="Comic Sans MS"/>
              </a:rPr>
              <a:t>When </a:t>
            </a:r>
            <a:r>
              <a:rPr sz="1450" spc="15" dirty="0">
                <a:solidFill>
                  <a:srgbClr val="FFFFFF"/>
                </a:solidFill>
                <a:latin typeface="Comic Sans MS"/>
                <a:cs typeface="Comic Sans MS"/>
              </a:rPr>
              <a:t>Mary became pregnant few </a:t>
            </a:r>
            <a:r>
              <a:rPr sz="1450" spc="10" dirty="0">
                <a:solidFill>
                  <a:srgbClr val="FFFFFF"/>
                </a:solidFill>
                <a:latin typeface="Comic Sans MS"/>
                <a:cs typeface="Comic Sans MS"/>
              </a:rPr>
              <a:t>believed it </a:t>
            </a:r>
            <a:r>
              <a:rPr sz="1450" spc="20" dirty="0">
                <a:solidFill>
                  <a:srgbClr val="FFFFFF"/>
                </a:solidFill>
                <a:latin typeface="Comic Sans MS"/>
                <a:cs typeface="Comic Sans MS"/>
              </a:rPr>
              <a:t>was </a:t>
            </a:r>
            <a:r>
              <a:rPr sz="1450" spc="15" dirty="0">
                <a:solidFill>
                  <a:srgbClr val="FFFFFF"/>
                </a:solidFill>
                <a:latin typeface="Comic Sans MS"/>
                <a:cs typeface="Comic Sans MS"/>
              </a:rPr>
              <a:t>a </a:t>
            </a:r>
            <a:r>
              <a:rPr sz="1450" spc="10" dirty="0">
                <a:solidFill>
                  <a:srgbClr val="FFFFFF"/>
                </a:solidFill>
                <a:latin typeface="Comic Sans MS"/>
                <a:cs typeface="Comic Sans MS"/>
              </a:rPr>
              <a:t>virgin birth.  This </a:t>
            </a:r>
            <a:r>
              <a:rPr sz="1450" spc="15" dirty="0">
                <a:solidFill>
                  <a:srgbClr val="FFFFFF"/>
                </a:solidFill>
                <a:latin typeface="Comic Sans MS"/>
                <a:cs typeface="Comic Sans MS"/>
              </a:rPr>
              <a:t>descendant of God, the Son of God, the </a:t>
            </a:r>
            <a:r>
              <a:rPr sz="1450" spc="10" dirty="0">
                <a:solidFill>
                  <a:srgbClr val="FFFFFF"/>
                </a:solidFill>
                <a:latin typeface="Comic Sans MS"/>
                <a:cs typeface="Comic Sans MS"/>
              </a:rPr>
              <a:t>King </a:t>
            </a:r>
            <a:r>
              <a:rPr sz="1450" spc="15" dirty="0">
                <a:solidFill>
                  <a:srgbClr val="FFFFFF"/>
                </a:solidFill>
                <a:latin typeface="Comic Sans MS"/>
                <a:cs typeface="Comic Sans MS"/>
              </a:rPr>
              <a:t>of </a:t>
            </a:r>
            <a:r>
              <a:rPr sz="1450" spc="10" dirty="0">
                <a:solidFill>
                  <a:srgbClr val="FFFFFF"/>
                </a:solidFill>
                <a:latin typeface="Comic Sans MS"/>
                <a:cs typeface="Comic Sans MS"/>
              </a:rPr>
              <a:t>Kings </a:t>
            </a:r>
            <a:r>
              <a:rPr sz="1450" spc="20" dirty="0">
                <a:solidFill>
                  <a:srgbClr val="FFFFFF"/>
                </a:solidFill>
                <a:latin typeface="Comic Sans MS"/>
                <a:cs typeface="Comic Sans MS"/>
              </a:rPr>
              <a:t>was </a:t>
            </a:r>
            <a:r>
              <a:rPr sz="1450" spc="15" dirty="0">
                <a:solidFill>
                  <a:srgbClr val="FFFFFF"/>
                </a:solidFill>
                <a:latin typeface="Comic Sans MS"/>
                <a:cs typeface="Comic Sans MS"/>
              </a:rPr>
              <a:t>born </a:t>
            </a:r>
            <a:r>
              <a:rPr sz="1450" spc="10" dirty="0">
                <a:solidFill>
                  <a:srgbClr val="FFFFFF"/>
                </a:solidFill>
                <a:latin typeface="Comic Sans MS"/>
                <a:cs typeface="Comic Sans MS"/>
              </a:rPr>
              <a:t>in </a:t>
            </a:r>
            <a:r>
              <a:rPr sz="1450" spc="15" dirty="0">
                <a:solidFill>
                  <a:srgbClr val="FFFFFF"/>
                </a:solidFill>
                <a:latin typeface="Comic Sans MS"/>
                <a:cs typeface="Comic Sans MS"/>
              </a:rPr>
              <a:t>the </a:t>
            </a:r>
            <a:r>
              <a:rPr sz="1450" spc="10" dirty="0">
                <a:solidFill>
                  <a:srgbClr val="FFFFFF"/>
                </a:solidFill>
                <a:latin typeface="Comic Sans MS"/>
                <a:cs typeface="Comic Sans MS"/>
              </a:rPr>
              <a:t>lowly  squalor </a:t>
            </a:r>
            <a:r>
              <a:rPr sz="1450" spc="15" dirty="0">
                <a:solidFill>
                  <a:srgbClr val="FFFFFF"/>
                </a:solidFill>
                <a:latin typeface="Comic Sans MS"/>
                <a:cs typeface="Comic Sans MS"/>
              </a:rPr>
              <a:t>of a </a:t>
            </a:r>
            <a:r>
              <a:rPr sz="1450" spc="10" dirty="0">
                <a:solidFill>
                  <a:srgbClr val="FFFFFF"/>
                </a:solidFill>
                <a:latin typeface="Comic Sans MS"/>
                <a:cs typeface="Comic Sans MS"/>
              </a:rPr>
              <a:t>barn. </a:t>
            </a:r>
            <a:r>
              <a:rPr sz="1450" spc="15" dirty="0">
                <a:solidFill>
                  <a:srgbClr val="FFFFFF"/>
                </a:solidFill>
                <a:latin typeface="Comic Sans MS"/>
                <a:cs typeface="Comic Sans MS"/>
              </a:rPr>
              <a:t>Narrowly </a:t>
            </a:r>
            <a:r>
              <a:rPr sz="1450" spc="10" dirty="0">
                <a:solidFill>
                  <a:srgbClr val="FFFFFF"/>
                </a:solidFill>
                <a:latin typeface="Comic Sans MS"/>
                <a:cs typeface="Comic Sans MS"/>
              </a:rPr>
              <a:t>escaping </a:t>
            </a:r>
            <a:r>
              <a:rPr sz="1450" spc="15" dirty="0">
                <a:solidFill>
                  <a:srgbClr val="FFFFFF"/>
                </a:solidFill>
                <a:latin typeface="Comic Sans MS"/>
                <a:cs typeface="Comic Sans MS"/>
              </a:rPr>
              <a:t>the </a:t>
            </a:r>
            <a:r>
              <a:rPr sz="1450" spc="10" dirty="0">
                <a:solidFill>
                  <a:srgbClr val="FFFFFF"/>
                </a:solidFill>
                <a:latin typeface="Comic Sans MS"/>
                <a:cs typeface="Comic Sans MS"/>
              </a:rPr>
              <a:t>genocidal </a:t>
            </a:r>
            <a:r>
              <a:rPr sz="1450" spc="15" dirty="0">
                <a:solidFill>
                  <a:srgbClr val="FFFFFF"/>
                </a:solidFill>
                <a:latin typeface="Comic Sans MS"/>
                <a:cs typeface="Comic Sans MS"/>
              </a:rPr>
              <a:t>attacks of a paranoid </a:t>
            </a:r>
            <a:r>
              <a:rPr sz="1450" spc="10" dirty="0">
                <a:solidFill>
                  <a:srgbClr val="FFFFFF"/>
                </a:solidFill>
                <a:latin typeface="Comic Sans MS"/>
                <a:cs typeface="Comic Sans MS"/>
              </a:rPr>
              <a:t>dictator,  </a:t>
            </a:r>
            <a:r>
              <a:rPr sz="1450" spc="20" dirty="0">
                <a:solidFill>
                  <a:srgbClr val="FFFFFF"/>
                </a:solidFill>
                <a:latin typeface="Comic Sans MS"/>
                <a:cs typeface="Comic Sans MS"/>
              </a:rPr>
              <a:t>who </a:t>
            </a:r>
            <a:r>
              <a:rPr sz="1450" spc="15" dirty="0">
                <a:solidFill>
                  <a:srgbClr val="FFFFFF"/>
                </a:solidFill>
                <a:latin typeface="Comic Sans MS"/>
                <a:cs typeface="Comic Sans MS"/>
              </a:rPr>
              <a:t>ordered </a:t>
            </a:r>
            <a:r>
              <a:rPr sz="1450" spc="5" dirty="0">
                <a:solidFill>
                  <a:srgbClr val="FFFFFF"/>
                </a:solidFill>
                <a:latin typeface="Comic Sans MS"/>
                <a:cs typeface="Comic Sans MS"/>
              </a:rPr>
              <a:t>all </a:t>
            </a:r>
            <a:r>
              <a:rPr sz="1450" spc="15" dirty="0">
                <a:solidFill>
                  <a:srgbClr val="FFFFFF"/>
                </a:solidFill>
                <a:latin typeface="Comic Sans MS"/>
                <a:cs typeface="Comic Sans MS"/>
              </a:rPr>
              <a:t>the baby boys to be </a:t>
            </a:r>
            <a:r>
              <a:rPr sz="1450" spc="10" dirty="0">
                <a:solidFill>
                  <a:srgbClr val="FFFFFF"/>
                </a:solidFill>
                <a:latin typeface="Comic Sans MS"/>
                <a:cs typeface="Comic Sans MS"/>
              </a:rPr>
              <a:t>killed, his </a:t>
            </a:r>
            <a:r>
              <a:rPr sz="1450" spc="15" dirty="0">
                <a:solidFill>
                  <a:srgbClr val="FFFFFF"/>
                </a:solidFill>
                <a:latin typeface="Comic Sans MS"/>
                <a:cs typeface="Comic Sans MS"/>
              </a:rPr>
              <a:t>young </a:t>
            </a:r>
            <a:r>
              <a:rPr sz="1450" spc="10" dirty="0">
                <a:solidFill>
                  <a:srgbClr val="FFFFFF"/>
                </a:solidFill>
                <a:latin typeface="Comic Sans MS"/>
                <a:cs typeface="Comic Sans MS"/>
              </a:rPr>
              <a:t>family </a:t>
            </a:r>
            <a:r>
              <a:rPr sz="1450" spc="20" dirty="0">
                <a:solidFill>
                  <a:srgbClr val="FFFFFF"/>
                </a:solidFill>
                <a:latin typeface="Comic Sans MS"/>
                <a:cs typeface="Comic Sans MS"/>
              </a:rPr>
              <a:t>was </a:t>
            </a:r>
            <a:r>
              <a:rPr sz="1450" spc="15" dirty="0">
                <a:solidFill>
                  <a:srgbClr val="FFFFFF"/>
                </a:solidFill>
                <a:latin typeface="Comic Sans MS"/>
                <a:cs typeface="Comic Sans MS"/>
              </a:rPr>
              <a:t>forced to seek  asylum </a:t>
            </a:r>
            <a:r>
              <a:rPr sz="1450" spc="10" dirty="0">
                <a:solidFill>
                  <a:srgbClr val="FFFFFF"/>
                </a:solidFill>
                <a:latin typeface="Comic Sans MS"/>
                <a:cs typeface="Comic Sans MS"/>
              </a:rPr>
              <a:t>in </a:t>
            </a:r>
            <a:r>
              <a:rPr sz="1450" spc="15" dirty="0">
                <a:solidFill>
                  <a:srgbClr val="FFFFFF"/>
                </a:solidFill>
                <a:latin typeface="Comic Sans MS"/>
                <a:cs typeface="Comic Sans MS"/>
              </a:rPr>
              <a:t>a </a:t>
            </a:r>
            <a:r>
              <a:rPr sz="1450" spc="10" dirty="0">
                <a:solidFill>
                  <a:srgbClr val="FFFFFF"/>
                </a:solidFill>
                <a:latin typeface="Comic Sans MS"/>
                <a:cs typeface="Comic Sans MS"/>
              </a:rPr>
              <a:t>foreign </a:t>
            </a:r>
            <a:r>
              <a:rPr sz="1450" spc="15" dirty="0">
                <a:solidFill>
                  <a:srgbClr val="FFFFFF"/>
                </a:solidFill>
                <a:latin typeface="Comic Sans MS"/>
                <a:cs typeface="Comic Sans MS"/>
              </a:rPr>
              <a:t>country when he </a:t>
            </a:r>
            <a:r>
              <a:rPr sz="1450" spc="20" dirty="0">
                <a:solidFill>
                  <a:srgbClr val="FFFFFF"/>
                </a:solidFill>
                <a:latin typeface="Comic Sans MS"/>
                <a:cs typeface="Comic Sans MS"/>
              </a:rPr>
              <a:t>was </a:t>
            </a:r>
            <a:r>
              <a:rPr sz="1450" spc="5" dirty="0">
                <a:solidFill>
                  <a:srgbClr val="FFFFFF"/>
                </a:solidFill>
                <a:latin typeface="Comic Sans MS"/>
                <a:cs typeface="Comic Sans MS"/>
              </a:rPr>
              <a:t>still </a:t>
            </a:r>
            <a:r>
              <a:rPr sz="1450" spc="10" dirty="0">
                <a:solidFill>
                  <a:srgbClr val="FFFFFF"/>
                </a:solidFill>
                <a:latin typeface="Comic Sans MS"/>
                <a:cs typeface="Comic Sans MS"/>
              </a:rPr>
              <a:t>quite young. </a:t>
            </a:r>
            <a:r>
              <a:rPr sz="1450" spc="15" dirty="0">
                <a:solidFill>
                  <a:srgbClr val="FFFFFF"/>
                </a:solidFill>
                <a:latin typeface="Comic Sans MS"/>
                <a:cs typeface="Comic Sans MS"/>
              </a:rPr>
              <a:t>But </a:t>
            </a:r>
            <a:r>
              <a:rPr sz="1450" spc="10" dirty="0">
                <a:solidFill>
                  <a:srgbClr val="FFFFFF"/>
                </a:solidFill>
                <a:latin typeface="Comic Sans MS"/>
                <a:cs typeface="Comic Sans MS"/>
              </a:rPr>
              <a:t>this </a:t>
            </a:r>
            <a:r>
              <a:rPr sz="1450" spc="20" dirty="0">
                <a:solidFill>
                  <a:srgbClr val="FFFFFF"/>
                </a:solidFill>
                <a:latin typeface="Comic Sans MS"/>
                <a:cs typeface="Comic Sans MS"/>
              </a:rPr>
              <a:t>was </a:t>
            </a:r>
            <a:r>
              <a:rPr sz="1450" spc="15" dirty="0">
                <a:solidFill>
                  <a:srgbClr val="FFFFFF"/>
                </a:solidFill>
                <a:latin typeface="Comic Sans MS"/>
                <a:cs typeface="Comic Sans MS"/>
              </a:rPr>
              <a:t>no </a:t>
            </a:r>
            <a:r>
              <a:rPr sz="1450" spc="10" dirty="0">
                <a:solidFill>
                  <a:srgbClr val="FFFFFF"/>
                </a:solidFill>
                <a:latin typeface="Comic Sans MS"/>
                <a:cs typeface="Comic Sans MS"/>
              </a:rPr>
              <a:t>ordinary  child. This </a:t>
            </a:r>
            <a:r>
              <a:rPr sz="1450" spc="20" dirty="0">
                <a:solidFill>
                  <a:srgbClr val="FFFFFF"/>
                </a:solidFill>
                <a:latin typeface="Comic Sans MS"/>
                <a:cs typeface="Comic Sans MS"/>
              </a:rPr>
              <a:t>was </a:t>
            </a:r>
            <a:r>
              <a:rPr sz="1450" spc="15" dirty="0">
                <a:solidFill>
                  <a:srgbClr val="FFFFFF"/>
                </a:solidFill>
                <a:latin typeface="Comic Sans MS"/>
                <a:cs typeface="Comic Sans MS"/>
              </a:rPr>
              <a:t>our </a:t>
            </a:r>
            <a:r>
              <a:rPr sz="1450" spc="10" dirty="0">
                <a:solidFill>
                  <a:srgbClr val="FFFFFF"/>
                </a:solidFill>
                <a:latin typeface="Comic Sans MS"/>
                <a:cs typeface="Comic Sans MS"/>
              </a:rPr>
              <a:t>almighty-vulnerable, omniscient-developing, infinite-mortal  </a:t>
            </a:r>
            <a:r>
              <a:rPr sz="1450" spc="15" dirty="0">
                <a:solidFill>
                  <a:srgbClr val="FFFFFF"/>
                </a:solidFill>
                <a:latin typeface="Comic Sans MS"/>
                <a:cs typeface="Comic Sans MS"/>
              </a:rPr>
              <a:t>God, wrapped </a:t>
            </a:r>
            <a:r>
              <a:rPr sz="1450" spc="10" dirty="0">
                <a:solidFill>
                  <a:srgbClr val="FFFFFF"/>
                </a:solidFill>
                <a:latin typeface="Comic Sans MS"/>
                <a:cs typeface="Comic Sans MS"/>
              </a:rPr>
              <a:t>in </a:t>
            </a:r>
            <a:r>
              <a:rPr sz="1450" spc="15" dirty="0">
                <a:solidFill>
                  <a:srgbClr val="FFFFFF"/>
                </a:solidFill>
                <a:latin typeface="Comic Sans MS"/>
                <a:cs typeface="Comic Sans MS"/>
              </a:rPr>
              <a:t>a </a:t>
            </a:r>
            <a:r>
              <a:rPr sz="1450" spc="10" dirty="0">
                <a:solidFill>
                  <a:srgbClr val="FFFFFF"/>
                </a:solidFill>
                <a:latin typeface="Comic Sans MS"/>
                <a:cs typeface="Comic Sans MS"/>
              </a:rPr>
              <a:t>blanket </a:t>
            </a:r>
            <a:r>
              <a:rPr sz="1450" spc="15" dirty="0">
                <a:solidFill>
                  <a:srgbClr val="FFFFFF"/>
                </a:solidFill>
                <a:latin typeface="Comic Sans MS"/>
                <a:cs typeface="Comic Sans MS"/>
              </a:rPr>
              <a:t>and </a:t>
            </a:r>
            <a:r>
              <a:rPr sz="1450" spc="10" dirty="0">
                <a:solidFill>
                  <a:srgbClr val="FFFFFF"/>
                </a:solidFill>
                <a:latin typeface="Comic Sans MS"/>
                <a:cs typeface="Comic Sans MS"/>
              </a:rPr>
              <a:t>crying </a:t>
            </a:r>
            <a:r>
              <a:rPr sz="1450" spc="15" dirty="0">
                <a:solidFill>
                  <a:srgbClr val="FFFFFF"/>
                </a:solidFill>
                <a:latin typeface="Comic Sans MS"/>
                <a:cs typeface="Comic Sans MS"/>
              </a:rPr>
              <a:t>for </a:t>
            </a:r>
            <a:r>
              <a:rPr sz="1450" spc="10" dirty="0">
                <a:solidFill>
                  <a:srgbClr val="FFFFFF"/>
                </a:solidFill>
                <a:latin typeface="Comic Sans MS"/>
                <a:cs typeface="Comic Sans MS"/>
              </a:rPr>
              <a:t>his </a:t>
            </a:r>
            <a:r>
              <a:rPr sz="1450" spc="15" dirty="0">
                <a:solidFill>
                  <a:srgbClr val="FFFFFF"/>
                </a:solidFill>
                <a:latin typeface="Comic Sans MS"/>
                <a:cs typeface="Comic Sans MS"/>
              </a:rPr>
              <a:t>mother’s </a:t>
            </a:r>
            <a:r>
              <a:rPr sz="1450" spc="10" dirty="0">
                <a:solidFill>
                  <a:srgbClr val="FFFFFF"/>
                </a:solidFill>
                <a:latin typeface="Comic Sans MS"/>
                <a:cs typeface="Comic Sans MS"/>
              </a:rPr>
              <a:t>milk. </a:t>
            </a:r>
            <a:r>
              <a:rPr sz="1450" spc="15" dirty="0">
                <a:solidFill>
                  <a:srgbClr val="FFFFFF"/>
                </a:solidFill>
                <a:latin typeface="Comic Sans MS"/>
                <a:cs typeface="Comic Sans MS"/>
              </a:rPr>
              <a:t>At the center of our  </a:t>
            </a:r>
            <a:r>
              <a:rPr sz="1450" spc="10" dirty="0">
                <a:solidFill>
                  <a:srgbClr val="FFFFFF"/>
                </a:solidFill>
                <a:latin typeface="Comic Sans MS"/>
                <a:cs typeface="Comic Sans MS"/>
              </a:rPr>
              <a:t>faith is </a:t>
            </a:r>
            <a:r>
              <a:rPr sz="1450" spc="15" dirty="0">
                <a:solidFill>
                  <a:srgbClr val="FFFFFF"/>
                </a:solidFill>
                <a:latin typeface="Comic Sans MS"/>
                <a:cs typeface="Comic Sans MS"/>
              </a:rPr>
              <a:t>the mystery of how the </a:t>
            </a:r>
            <a:r>
              <a:rPr sz="1450" spc="20" dirty="0">
                <a:solidFill>
                  <a:srgbClr val="FFFFFF"/>
                </a:solidFill>
                <a:latin typeface="Comic Sans MS"/>
                <a:cs typeface="Comic Sans MS"/>
              </a:rPr>
              <a:t>God </a:t>
            </a:r>
            <a:r>
              <a:rPr sz="1450" spc="15" dirty="0">
                <a:solidFill>
                  <a:srgbClr val="FFFFFF"/>
                </a:solidFill>
                <a:latin typeface="Comic Sans MS"/>
                <a:cs typeface="Comic Sans MS"/>
              </a:rPr>
              <a:t>of the </a:t>
            </a:r>
            <a:r>
              <a:rPr sz="1450" spc="10" dirty="0">
                <a:solidFill>
                  <a:srgbClr val="FFFFFF"/>
                </a:solidFill>
                <a:latin typeface="Comic Sans MS"/>
                <a:cs typeface="Comic Sans MS"/>
              </a:rPr>
              <a:t>universe </a:t>
            </a:r>
            <a:r>
              <a:rPr sz="1450" spc="15" dirty="0">
                <a:solidFill>
                  <a:srgbClr val="FFFFFF"/>
                </a:solidFill>
                <a:latin typeface="Comic Sans MS"/>
                <a:cs typeface="Comic Sans MS"/>
              </a:rPr>
              <a:t>became a </a:t>
            </a:r>
            <a:r>
              <a:rPr sz="1450" spc="10" dirty="0">
                <a:solidFill>
                  <a:srgbClr val="FFFFFF"/>
                </a:solidFill>
                <a:latin typeface="Comic Sans MS"/>
                <a:cs typeface="Comic Sans MS"/>
              </a:rPr>
              <a:t>child-at-risk in  </a:t>
            </a:r>
            <a:r>
              <a:rPr sz="1450" spc="15" dirty="0">
                <a:solidFill>
                  <a:srgbClr val="FFFFFF"/>
                </a:solidFill>
                <a:latin typeface="Comic Sans MS"/>
                <a:cs typeface="Comic Sans MS"/>
              </a:rPr>
              <a:t>order to </a:t>
            </a:r>
            <a:r>
              <a:rPr sz="1450" spc="10" dirty="0">
                <a:solidFill>
                  <a:srgbClr val="FFFFFF"/>
                </a:solidFill>
                <a:latin typeface="Comic Sans MS"/>
                <a:cs typeface="Comic Sans MS"/>
              </a:rPr>
              <a:t>fulfil </a:t>
            </a:r>
            <a:r>
              <a:rPr sz="1450" spc="15" dirty="0">
                <a:solidFill>
                  <a:srgbClr val="FFFFFF"/>
                </a:solidFill>
                <a:latin typeface="Comic Sans MS"/>
                <a:cs typeface="Comic Sans MS"/>
              </a:rPr>
              <a:t>God’s </a:t>
            </a:r>
            <a:r>
              <a:rPr sz="1450" spc="10" dirty="0">
                <a:solidFill>
                  <a:srgbClr val="FFFFFF"/>
                </a:solidFill>
                <a:latin typeface="Comic Sans MS"/>
                <a:cs typeface="Comic Sans MS"/>
              </a:rPr>
              <a:t>mission, </a:t>
            </a:r>
            <a:r>
              <a:rPr sz="1450" spc="15" dirty="0">
                <a:solidFill>
                  <a:srgbClr val="FFFFFF"/>
                </a:solidFill>
                <a:latin typeface="Comic Sans MS"/>
                <a:cs typeface="Comic Sans MS"/>
              </a:rPr>
              <a:t>which </a:t>
            </a:r>
            <a:r>
              <a:rPr sz="1450" spc="20" dirty="0">
                <a:solidFill>
                  <a:srgbClr val="FFFFFF"/>
                </a:solidFill>
                <a:latin typeface="Comic Sans MS"/>
                <a:cs typeface="Comic Sans MS"/>
              </a:rPr>
              <a:t>was </a:t>
            </a:r>
            <a:r>
              <a:rPr sz="1450" spc="10" dirty="0">
                <a:solidFill>
                  <a:srgbClr val="FFFFFF"/>
                </a:solidFill>
                <a:latin typeface="Comic Sans MS"/>
                <a:cs typeface="Comic Sans MS"/>
              </a:rPr>
              <a:t>nothing less </a:t>
            </a:r>
            <a:r>
              <a:rPr sz="1450" spc="15" dirty="0">
                <a:solidFill>
                  <a:srgbClr val="FFFFFF"/>
                </a:solidFill>
                <a:latin typeface="Comic Sans MS"/>
                <a:cs typeface="Comic Sans MS"/>
              </a:rPr>
              <a:t>than to change </a:t>
            </a:r>
            <a:r>
              <a:rPr sz="1450" spc="10" dirty="0">
                <a:solidFill>
                  <a:srgbClr val="FFFFFF"/>
                </a:solidFill>
                <a:latin typeface="Comic Sans MS"/>
                <a:cs typeface="Comic Sans MS"/>
              </a:rPr>
              <a:t>all </a:t>
            </a:r>
            <a:r>
              <a:rPr sz="1450" spc="15" dirty="0">
                <a:solidFill>
                  <a:srgbClr val="FFFFFF"/>
                </a:solidFill>
                <a:latin typeface="Comic Sans MS"/>
                <a:cs typeface="Comic Sans MS"/>
              </a:rPr>
              <a:t>of human  </a:t>
            </a:r>
            <a:r>
              <a:rPr sz="1450" spc="10" dirty="0">
                <a:solidFill>
                  <a:srgbClr val="FFFFFF"/>
                </a:solidFill>
                <a:latin typeface="Comic Sans MS"/>
                <a:cs typeface="Comic Sans MS"/>
              </a:rPr>
              <a:t>history.</a:t>
            </a:r>
            <a:endParaRPr sz="1450">
              <a:latin typeface="Comic Sans MS"/>
              <a:cs typeface="Comic Sans MS"/>
            </a:endParaRPr>
          </a:p>
        </p:txBody>
      </p:sp>
      <p:graphicFrame>
        <p:nvGraphicFramePr>
          <p:cNvPr id="6" name="object 6"/>
          <p:cNvGraphicFramePr>
            <a:graphicFrameLocks noGrp="1"/>
          </p:cNvGraphicFramePr>
          <p:nvPr>
            <p:extLst>
              <p:ext uri="{D42A27DB-BD31-4B8C-83A1-F6EECF244321}">
                <p14:modId xmlns:p14="http://schemas.microsoft.com/office/powerpoint/2010/main" val="4246905775"/>
              </p:ext>
            </p:extLst>
          </p:nvPr>
        </p:nvGraphicFramePr>
        <p:xfrm>
          <a:off x="12027183" y="6415862"/>
          <a:ext cx="7307580" cy="2722430"/>
        </p:xfrm>
        <a:graphic>
          <a:graphicData uri="http://schemas.openxmlformats.org/drawingml/2006/table">
            <a:tbl>
              <a:tblPr firstRow="1" bandRow="1">
                <a:tableStyleId>{2D5ABB26-0587-4C30-8999-92F81FD0307C}</a:tableStyleId>
              </a:tblPr>
              <a:tblGrid>
                <a:gridCol w="2261235">
                  <a:extLst>
                    <a:ext uri="{9D8B030D-6E8A-4147-A177-3AD203B41FA5}">
                      <a16:colId xmlns:a16="http://schemas.microsoft.com/office/drawing/2014/main" val="20000"/>
                    </a:ext>
                  </a:extLst>
                </a:gridCol>
                <a:gridCol w="2512060">
                  <a:extLst>
                    <a:ext uri="{9D8B030D-6E8A-4147-A177-3AD203B41FA5}">
                      <a16:colId xmlns:a16="http://schemas.microsoft.com/office/drawing/2014/main" val="20001"/>
                    </a:ext>
                  </a:extLst>
                </a:gridCol>
                <a:gridCol w="2534285">
                  <a:extLst>
                    <a:ext uri="{9D8B030D-6E8A-4147-A177-3AD203B41FA5}">
                      <a16:colId xmlns:a16="http://schemas.microsoft.com/office/drawing/2014/main" val="20002"/>
                    </a:ext>
                  </a:extLst>
                </a:gridCol>
              </a:tblGrid>
              <a:tr h="2722430">
                <a:tc>
                  <a:txBody>
                    <a:bodyPr/>
                    <a:lstStyle/>
                    <a:p>
                      <a:pPr marL="41275">
                        <a:lnSpc>
                          <a:spcPct val="100000"/>
                        </a:lnSpc>
                        <a:spcBef>
                          <a:spcPts val="365"/>
                        </a:spcBef>
                      </a:pPr>
                      <a:r>
                        <a:rPr sz="1450" b="1" spc="15" dirty="0">
                          <a:solidFill>
                            <a:srgbClr val="FFFFFF"/>
                          </a:solidFill>
                          <a:latin typeface="Arial"/>
                          <a:cs typeface="Arial"/>
                        </a:rPr>
                        <a:t>Questions for</a:t>
                      </a:r>
                      <a:r>
                        <a:rPr sz="1450" b="1" spc="-15" dirty="0">
                          <a:solidFill>
                            <a:srgbClr val="FFFFFF"/>
                          </a:solidFill>
                          <a:latin typeface="Arial"/>
                          <a:cs typeface="Arial"/>
                        </a:rPr>
                        <a:t> </a:t>
                      </a:r>
                      <a:r>
                        <a:rPr sz="1450" b="1" spc="10" dirty="0">
                          <a:solidFill>
                            <a:srgbClr val="FFFFFF"/>
                          </a:solidFill>
                          <a:latin typeface="Arial"/>
                          <a:cs typeface="Arial"/>
                        </a:rPr>
                        <a:t>adults</a:t>
                      </a:r>
                      <a:endParaRPr sz="1450" dirty="0">
                        <a:latin typeface="Arial"/>
                        <a:cs typeface="Arial"/>
                      </a:endParaRPr>
                    </a:p>
                    <a:p>
                      <a:pPr>
                        <a:lnSpc>
                          <a:spcPct val="100000"/>
                        </a:lnSpc>
                        <a:spcBef>
                          <a:spcPts val="5"/>
                        </a:spcBef>
                      </a:pPr>
                      <a:endParaRPr sz="1450" dirty="0">
                        <a:latin typeface="Times New Roman"/>
                        <a:cs typeface="Times New Roman"/>
                      </a:endParaRPr>
                    </a:p>
                    <a:p>
                      <a:pPr marL="41275" marR="161925">
                        <a:lnSpc>
                          <a:spcPct val="102899"/>
                        </a:lnSpc>
                      </a:pPr>
                      <a:r>
                        <a:rPr sz="1450" spc="20" dirty="0">
                          <a:solidFill>
                            <a:srgbClr val="FFFFFF"/>
                          </a:solidFill>
                          <a:latin typeface="Comic Sans MS"/>
                          <a:cs typeface="Comic Sans MS"/>
                        </a:rPr>
                        <a:t>How </a:t>
                      </a:r>
                      <a:r>
                        <a:rPr sz="1450" spc="15" dirty="0">
                          <a:solidFill>
                            <a:srgbClr val="FFFFFF"/>
                          </a:solidFill>
                          <a:latin typeface="Comic Sans MS"/>
                          <a:cs typeface="Comic Sans MS"/>
                        </a:rPr>
                        <a:t>are you</a:t>
                      </a:r>
                      <a:r>
                        <a:rPr sz="1450" spc="-40" dirty="0">
                          <a:solidFill>
                            <a:srgbClr val="FFFFFF"/>
                          </a:solidFill>
                          <a:latin typeface="Comic Sans MS"/>
                          <a:cs typeface="Comic Sans MS"/>
                        </a:rPr>
                        <a:t> </a:t>
                      </a:r>
                      <a:r>
                        <a:rPr sz="1450" spc="10" dirty="0">
                          <a:solidFill>
                            <a:srgbClr val="FFFFFF"/>
                          </a:solidFill>
                          <a:latin typeface="Comic Sans MS"/>
                          <a:cs typeface="Comic Sans MS"/>
                        </a:rPr>
                        <a:t>challenged  </a:t>
                      </a:r>
                      <a:r>
                        <a:rPr sz="1450" spc="15" dirty="0">
                          <a:solidFill>
                            <a:srgbClr val="FFFFFF"/>
                          </a:solidFill>
                          <a:latin typeface="Comic Sans MS"/>
                          <a:cs typeface="Comic Sans MS"/>
                        </a:rPr>
                        <a:t>by </a:t>
                      </a:r>
                      <a:r>
                        <a:rPr sz="1450" spc="10" dirty="0">
                          <a:solidFill>
                            <a:srgbClr val="FFFFFF"/>
                          </a:solidFill>
                          <a:latin typeface="Comic Sans MS"/>
                          <a:cs typeface="Comic Sans MS"/>
                        </a:rPr>
                        <a:t>this story </a:t>
                      </a:r>
                      <a:r>
                        <a:rPr sz="1450" spc="15" dirty="0">
                          <a:solidFill>
                            <a:srgbClr val="FFFFFF"/>
                          </a:solidFill>
                          <a:latin typeface="Comic Sans MS"/>
                          <a:cs typeface="Comic Sans MS"/>
                        </a:rPr>
                        <a:t>as you  read </a:t>
                      </a:r>
                      <a:r>
                        <a:rPr sz="1450" spc="10" dirty="0">
                          <a:solidFill>
                            <a:srgbClr val="FFFFFF"/>
                          </a:solidFill>
                          <a:latin typeface="Comic Sans MS"/>
                          <a:cs typeface="Comic Sans MS"/>
                        </a:rPr>
                        <a:t>it in this </a:t>
                      </a:r>
                      <a:r>
                        <a:rPr sz="1450" spc="15" dirty="0">
                          <a:solidFill>
                            <a:srgbClr val="FFFFFF"/>
                          </a:solidFill>
                          <a:latin typeface="Comic Sans MS"/>
                          <a:cs typeface="Comic Sans MS"/>
                        </a:rPr>
                        <a:t>new</a:t>
                      </a:r>
                      <a:r>
                        <a:rPr sz="1450" spc="-75" dirty="0">
                          <a:solidFill>
                            <a:srgbClr val="FFFFFF"/>
                          </a:solidFill>
                          <a:latin typeface="Comic Sans MS"/>
                          <a:cs typeface="Comic Sans MS"/>
                        </a:rPr>
                        <a:t> </a:t>
                      </a:r>
                      <a:r>
                        <a:rPr sz="1450" spc="10" dirty="0">
                          <a:solidFill>
                            <a:srgbClr val="FFFFFF"/>
                          </a:solidFill>
                          <a:latin typeface="Comic Sans MS"/>
                          <a:cs typeface="Comic Sans MS"/>
                        </a:rPr>
                        <a:t>light  </a:t>
                      </a:r>
                      <a:r>
                        <a:rPr sz="1450" spc="15" dirty="0">
                          <a:solidFill>
                            <a:srgbClr val="FFFFFF"/>
                          </a:solidFill>
                          <a:latin typeface="Comic Sans MS"/>
                          <a:cs typeface="Comic Sans MS"/>
                        </a:rPr>
                        <a:t>of Jesus </a:t>
                      </a:r>
                      <a:r>
                        <a:rPr sz="1450" spc="10" dirty="0">
                          <a:solidFill>
                            <a:srgbClr val="FFFFFF"/>
                          </a:solidFill>
                          <a:latin typeface="Comic Sans MS"/>
                          <a:cs typeface="Comic Sans MS"/>
                        </a:rPr>
                        <a:t>being </a:t>
                      </a:r>
                      <a:r>
                        <a:rPr sz="1450" spc="15" dirty="0">
                          <a:solidFill>
                            <a:srgbClr val="FFFFFF"/>
                          </a:solidFill>
                          <a:latin typeface="Comic Sans MS"/>
                          <a:cs typeface="Comic Sans MS"/>
                        </a:rPr>
                        <a:t>a  </a:t>
                      </a:r>
                      <a:r>
                        <a:rPr sz="1450" spc="10" dirty="0">
                          <a:solidFill>
                            <a:srgbClr val="FFFFFF"/>
                          </a:solidFill>
                          <a:latin typeface="Comic Sans MS"/>
                          <a:cs typeface="Comic Sans MS"/>
                        </a:rPr>
                        <a:t>vulnerable</a:t>
                      </a:r>
                      <a:r>
                        <a:rPr lang="en-GB" sz="1450" spc="10" dirty="0">
                          <a:solidFill>
                            <a:srgbClr val="FFFFFF"/>
                          </a:solidFill>
                          <a:latin typeface="Comic Sans MS"/>
                          <a:cs typeface="Comic Sans MS"/>
                        </a:rPr>
                        <a:t> child?</a:t>
                      </a:r>
                      <a:endParaRPr sz="1450" dirty="0">
                        <a:latin typeface="Comic Sans MS"/>
                        <a:cs typeface="Comic Sans MS"/>
                      </a:endParaRPr>
                    </a:p>
                  </a:txBody>
                  <a:tcPr marL="0" marR="0" marT="463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0000"/>
                    </a:solidFill>
                  </a:tcPr>
                </a:tc>
                <a:tc>
                  <a:txBody>
                    <a:bodyPr/>
                    <a:lstStyle/>
                    <a:p>
                      <a:pPr marL="41275" algn="just">
                        <a:lnSpc>
                          <a:spcPct val="100000"/>
                        </a:lnSpc>
                        <a:spcBef>
                          <a:spcPts val="365"/>
                        </a:spcBef>
                      </a:pPr>
                      <a:r>
                        <a:rPr sz="1450" b="1" spc="10" dirty="0">
                          <a:solidFill>
                            <a:srgbClr val="FFFFFF"/>
                          </a:solidFill>
                          <a:latin typeface="Arial"/>
                          <a:cs typeface="Arial"/>
                        </a:rPr>
                        <a:t>Scriptures </a:t>
                      </a:r>
                      <a:r>
                        <a:rPr sz="1450" b="1" spc="15" dirty="0">
                          <a:solidFill>
                            <a:srgbClr val="FFFFFF"/>
                          </a:solidFill>
                          <a:latin typeface="Arial"/>
                          <a:cs typeface="Arial"/>
                        </a:rPr>
                        <a:t>to</a:t>
                      </a:r>
                      <a:r>
                        <a:rPr sz="1450" b="1" spc="-5" dirty="0">
                          <a:solidFill>
                            <a:srgbClr val="FFFFFF"/>
                          </a:solidFill>
                          <a:latin typeface="Arial"/>
                          <a:cs typeface="Arial"/>
                        </a:rPr>
                        <a:t> </a:t>
                      </a:r>
                      <a:r>
                        <a:rPr sz="1450" b="1" spc="10" dirty="0">
                          <a:solidFill>
                            <a:srgbClr val="FFFFFF"/>
                          </a:solidFill>
                          <a:latin typeface="Arial"/>
                          <a:cs typeface="Arial"/>
                        </a:rPr>
                        <a:t>read</a:t>
                      </a:r>
                      <a:endParaRPr sz="1450">
                        <a:latin typeface="Arial"/>
                        <a:cs typeface="Arial"/>
                      </a:endParaRPr>
                    </a:p>
                    <a:p>
                      <a:pPr>
                        <a:lnSpc>
                          <a:spcPct val="100000"/>
                        </a:lnSpc>
                        <a:spcBef>
                          <a:spcPts val="25"/>
                        </a:spcBef>
                      </a:pPr>
                      <a:endParaRPr sz="1450">
                        <a:latin typeface="Times New Roman"/>
                        <a:cs typeface="Times New Roman"/>
                      </a:endParaRPr>
                    </a:p>
                    <a:p>
                      <a:pPr marL="41275" marR="109855" algn="just">
                        <a:lnSpc>
                          <a:spcPct val="101800"/>
                        </a:lnSpc>
                      </a:pPr>
                      <a:r>
                        <a:rPr sz="1450" spc="15" dirty="0">
                          <a:solidFill>
                            <a:srgbClr val="FFFFFF"/>
                          </a:solidFill>
                          <a:latin typeface="Comic Sans MS"/>
                          <a:cs typeface="Comic Sans MS"/>
                        </a:rPr>
                        <a:t>Matthew </a:t>
                      </a:r>
                      <a:r>
                        <a:rPr sz="1450" spc="10" dirty="0">
                          <a:solidFill>
                            <a:srgbClr val="FFFFFF"/>
                          </a:solidFill>
                          <a:latin typeface="Comic Sans MS"/>
                          <a:cs typeface="Comic Sans MS"/>
                        </a:rPr>
                        <a:t>1: </a:t>
                      </a:r>
                      <a:r>
                        <a:rPr sz="1450" spc="15" dirty="0">
                          <a:solidFill>
                            <a:srgbClr val="FFFFFF"/>
                          </a:solidFill>
                          <a:latin typeface="Comic Sans MS"/>
                          <a:cs typeface="Comic Sans MS"/>
                        </a:rPr>
                        <a:t>18 to 2:18</a:t>
                      </a:r>
                      <a:r>
                        <a:rPr sz="1450" spc="-45" dirty="0">
                          <a:solidFill>
                            <a:srgbClr val="FFFFFF"/>
                          </a:solidFill>
                          <a:latin typeface="Comic Sans MS"/>
                          <a:cs typeface="Comic Sans MS"/>
                        </a:rPr>
                        <a:t> </a:t>
                      </a:r>
                      <a:r>
                        <a:rPr sz="1450" spc="10" dirty="0">
                          <a:solidFill>
                            <a:srgbClr val="FFFFFF"/>
                          </a:solidFill>
                          <a:latin typeface="Comic Sans MS"/>
                          <a:cs typeface="Comic Sans MS"/>
                        </a:rPr>
                        <a:t>tells  </a:t>
                      </a:r>
                      <a:r>
                        <a:rPr sz="1450" spc="15" dirty="0">
                          <a:solidFill>
                            <a:srgbClr val="FFFFFF"/>
                          </a:solidFill>
                          <a:latin typeface="Comic Sans MS"/>
                          <a:cs typeface="Comic Sans MS"/>
                        </a:rPr>
                        <a:t>the </a:t>
                      </a:r>
                      <a:r>
                        <a:rPr sz="1450" spc="10" dirty="0">
                          <a:solidFill>
                            <a:srgbClr val="FFFFFF"/>
                          </a:solidFill>
                          <a:latin typeface="Comic Sans MS"/>
                          <a:cs typeface="Comic Sans MS"/>
                        </a:rPr>
                        <a:t>story </a:t>
                      </a:r>
                      <a:r>
                        <a:rPr sz="1450" spc="15" dirty="0">
                          <a:solidFill>
                            <a:srgbClr val="FFFFFF"/>
                          </a:solidFill>
                          <a:latin typeface="Comic Sans MS"/>
                          <a:cs typeface="Comic Sans MS"/>
                        </a:rPr>
                        <a:t>of the </a:t>
                      </a:r>
                      <a:r>
                        <a:rPr sz="1450" spc="10" dirty="0">
                          <a:solidFill>
                            <a:srgbClr val="FFFFFF"/>
                          </a:solidFill>
                          <a:latin typeface="Comic Sans MS"/>
                          <a:cs typeface="Comic Sans MS"/>
                        </a:rPr>
                        <a:t>birth </a:t>
                      </a:r>
                      <a:r>
                        <a:rPr sz="1450" spc="15" dirty="0">
                          <a:solidFill>
                            <a:srgbClr val="FFFFFF"/>
                          </a:solidFill>
                          <a:latin typeface="Comic Sans MS"/>
                          <a:cs typeface="Comic Sans MS"/>
                        </a:rPr>
                        <a:t>and  </a:t>
                      </a:r>
                      <a:r>
                        <a:rPr sz="1450" spc="10" dirty="0">
                          <a:solidFill>
                            <a:srgbClr val="FFFFFF"/>
                          </a:solidFill>
                          <a:latin typeface="Comic Sans MS"/>
                          <a:cs typeface="Comic Sans MS"/>
                        </a:rPr>
                        <a:t>early </a:t>
                      </a:r>
                      <a:r>
                        <a:rPr sz="1450" spc="15" dirty="0">
                          <a:solidFill>
                            <a:srgbClr val="FFFFFF"/>
                          </a:solidFill>
                          <a:latin typeface="Comic Sans MS"/>
                          <a:cs typeface="Comic Sans MS"/>
                        </a:rPr>
                        <a:t>years of Jesus</a:t>
                      </a:r>
                      <a:r>
                        <a:rPr sz="1450" spc="-35" dirty="0">
                          <a:solidFill>
                            <a:srgbClr val="FFFFFF"/>
                          </a:solidFill>
                          <a:latin typeface="Comic Sans MS"/>
                          <a:cs typeface="Comic Sans MS"/>
                        </a:rPr>
                        <a:t> </a:t>
                      </a:r>
                      <a:r>
                        <a:rPr sz="1450" spc="5" dirty="0">
                          <a:solidFill>
                            <a:srgbClr val="FFFFFF"/>
                          </a:solidFill>
                          <a:latin typeface="Comic Sans MS"/>
                          <a:cs typeface="Comic Sans MS"/>
                        </a:rPr>
                        <a:t>life.</a:t>
                      </a:r>
                      <a:endParaRPr sz="1450">
                        <a:latin typeface="Comic Sans MS"/>
                        <a:cs typeface="Comic Sans MS"/>
                      </a:endParaRPr>
                    </a:p>
                  </a:txBody>
                  <a:tcPr marL="0" marR="0" marT="463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0000"/>
                    </a:solidFill>
                  </a:tcPr>
                </a:tc>
                <a:tc>
                  <a:txBody>
                    <a:bodyPr/>
                    <a:lstStyle/>
                    <a:p>
                      <a:pPr marL="41275">
                        <a:lnSpc>
                          <a:spcPct val="100000"/>
                        </a:lnSpc>
                        <a:spcBef>
                          <a:spcPts val="365"/>
                        </a:spcBef>
                      </a:pPr>
                      <a:r>
                        <a:rPr sz="1450" b="1" spc="15" dirty="0">
                          <a:solidFill>
                            <a:srgbClr val="FFFFFF"/>
                          </a:solidFill>
                          <a:latin typeface="Arial"/>
                          <a:cs typeface="Arial"/>
                        </a:rPr>
                        <a:t>Questions</a:t>
                      </a:r>
                      <a:r>
                        <a:rPr sz="1450" b="1" dirty="0">
                          <a:solidFill>
                            <a:srgbClr val="FFFFFF"/>
                          </a:solidFill>
                          <a:latin typeface="Arial"/>
                          <a:cs typeface="Arial"/>
                        </a:rPr>
                        <a:t> </a:t>
                      </a:r>
                      <a:r>
                        <a:rPr sz="1450" b="1" spc="10" dirty="0">
                          <a:solidFill>
                            <a:srgbClr val="FFFFFF"/>
                          </a:solidFill>
                          <a:latin typeface="Arial"/>
                          <a:cs typeface="Arial"/>
                        </a:rPr>
                        <a:t>f</a:t>
                      </a:r>
                      <a:endParaRPr sz="1450" dirty="0">
                        <a:latin typeface="Arial"/>
                        <a:cs typeface="Arial"/>
                      </a:endParaRPr>
                    </a:p>
                    <a:p>
                      <a:pPr>
                        <a:lnSpc>
                          <a:spcPct val="100000"/>
                        </a:lnSpc>
                        <a:spcBef>
                          <a:spcPts val="30"/>
                        </a:spcBef>
                      </a:pPr>
                      <a:endParaRPr sz="2300" dirty="0">
                        <a:latin typeface="Times New Roman"/>
                        <a:cs typeface="Times New Roman"/>
                      </a:endParaRPr>
                    </a:p>
                    <a:p>
                      <a:pPr marL="41275" marR="37465">
                        <a:lnSpc>
                          <a:spcPct val="102299"/>
                        </a:lnSpc>
                      </a:pPr>
                      <a:r>
                        <a:rPr sz="1450" spc="15" dirty="0">
                          <a:solidFill>
                            <a:srgbClr val="FFFFFF"/>
                          </a:solidFill>
                          <a:latin typeface="Comic Sans MS"/>
                          <a:cs typeface="Comic Sans MS"/>
                        </a:rPr>
                        <a:t>Many </a:t>
                      </a:r>
                      <a:r>
                        <a:rPr sz="1450" spc="10" dirty="0">
                          <a:solidFill>
                            <a:srgbClr val="FFFFFF"/>
                          </a:solidFill>
                          <a:latin typeface="Comic Sans MS"/>
                          <a:cs typeface="Comic Sans MS"/>
                        </a:rPr>
                        <a:t>children </a:t>
                      </a:r>
                      <a:r>
                        <a:rPr sz="1450" spc="15" dirty="0">
                          <a:solidFill>
                            <a:srgbClr val="FFFFFF"/>
                          </a:solidFill>
                          <a:latin typeface="Comic Sans MS"/>
                          <a:cs typeface="Comic Sans MS"/>
                        </a:rPr>
                        <a:t>are at </a:t>
                      </a:r>
                      <a:r>
                        <a:rPr sz="1450" spc="10" dirty="0">
                          <a:solidFill>
                            <a:srgbClr val="FFFFFF"/>
                          </a:solidFill>
                          <a:latin typeface="Comic Sans MS"/>
                          <a:cs typeface="Comic Sans MS"/>
                        </a:rPr>
                        <a:t>risk  </a:t>
                      </a:r>
                      <a:r>
                        <a:rPr sz="1450" spc="15" dirty="0">
                          <a:solidFill>
                            <a:srgbClr val="FFFFFF"/>
                          </a:solidFill>
                          <a:latin typeface="Comic Sans MS"/>
                          <a:cs typeface="Comic Sans MS"/>
                        </a:rPr>
                        <a:t>and experience </a:t>
                      </a:r>
                      <a:r>
                        <a:rPr sz="1450" spc="10" dirty="0">
                          <a:solidFill>
                            <a:srgbClr val="FFFFFF"/>
                          </a:solidFill>
                          <a:latin typeface="Comic Sans MS"/>
                          <a:cs typeface="Comic Sans MS"/>
                        </a:rPr>
                        <a:t>different  challenges </a:t>
                      </a:r>
                      <a:r>
                        <a:rPr sz="1450" spc="15" dirty="0">
                          <a:solidFill>
                            <a:srgbClr val="FFFFFF"/>
                          </a:solidFill>
                          <a:latin typeface="Comic Sans MS"/>
                          <a:cs typeface="Comic Sans MS"/>
                        </a:rPr>
                        <a:t>as they grow </a:t>
                      </a:r>
                      <a:r>
                        <a:rPr sz="1450" spc="10" dirty="0">
                          <a:solidFill>
                            <a:srgbClr val="FFFFFF"/>
                          </a:solidFill>
                          <a:latin typeface="Comic Sans MS"/>
                          <a:cs typeface="Comic Sans MS"/>
                        </a:rPr>
                        <a:t>up.  </a:t>
                      </a:r>
                      <a:r>
                        <a:rPr sz="1450" spc="20" dirty="0">
                          <a:solidFill>
                            <a:srgbClr val="FFFFFF"/>
                          </a:solidFill>
                          <a:latin typeface="Comic Sans MS"/>
                          <a:cs typeface="Comic Sans MS"/>
                        </a:rPr>
                        <a:t>What </a:t>
                      </a:r>
                      <a:r>
                        <a:rPr sz="1450" spc="15" dirty="0">
                          <a:solidFill>
                            <a:srgbClr val="FFFFFF"/>
                          </a:solidFill>
                          <a:latin typeface="Comic Sans MS"/>
                          <a:cs typeface="Comic Sans MS"/>
                        </a:rPr>
                        <a:t>does </a:t>
                      </a:r>
                      <a:r>
                        <a:rPr sz="1450" spc="10" dirty="0">
                          <a:solidFill>
                            <a:srgbClr val="FFFFFF"/>
                          </a:solidFill>
                          <a:latin typeface="Comic Sans MS"/>
                          <a:cs typeface="Comic Sans MS"/>
                        </a:rPr>
                        <a:t>it feel like </a:t>
                      </a:r>
                      <a:r>
                        <a:rPr sz="1450" spc="15" dirty="0">
                          <a:solidFill>
                            <a:srgbClr val="FFFFFF"/>
                          </a:solidFill>
                          <a:latin typeface="Comic Sans MS"/>
                          <a:cs typeface="Comic Sans MS"/>
                        </a:rPr>
                        <a:t>to  know that Jesus </a:t>
                      </a:r>
                      <a:r>
                        <a:rPr sz="1450" spc="20" dirty="0">
                          <a:solidFill>
                            <a:srgbClr val="FFFFFF"/>
                          </a:solidFill>
                          <a:latin typeface="Comic Sans MS"/>
                          <a:cs typeface="Comic Sans MS"/>
                        </a:rPr>
                        <a:t>was </a:t>
                      </a:r>
                      <a:r>
                        <a:rPr sz="1450" spc="10" dirty="0">
                          <a:solidFill>
                            <a:srgbClr val="FFFFFF"/>
                          </a:solidFill>
                          <a:latin typeface="Comic Sans MS"/>
                          <a:cs typeface="Comic Sans MS"/>
                        </a:rPr>
                        <a:t>also</a:t>
                      </a:r>
                      <a:r>
                        <a:rPr sz="1450" spc="-75" dirty="0">
                          <a:solidFill>
                            <a:srgbClr val="FFFFFF"/>
                          </a:solidFill>
                          <a:latin typeface="Comic Sans MS"/>
                          <a:cs typeface="Comic Sans MS"/>
                        </a:rPr>
                        <a:t> </a:t>
                      </a:r>
                      <a:r>
                        <a:rPr sz="1450" spc="15" dirty="0">
                          <a:solidFill>
                            <a:srgbClr val="FFFFFF"/>
                          </a:solidFill>
                          <a:latin typeface="Comic Sans MS"/>
                          <a:cs typeface="Comic Sans MS"/>
                        </a:rPr>
                        <a:t>at  </a:t>
                      </a:r>
                      <a:r>
                        <a:rPr sz="1450" spc="10" dirty="0">
                          <a:solidFill>
                            <a:srgbClr val="FFFFFF"/>
                          </a:solidFill>
                          <a:latin typeface="Comic Sans MS"/>
                          <a:cs typeface="Comic Sans MS"/>
                        </a:rPr>
                        <a:t>risk?</a:t>
                      </a:r>
                      <a:endParaRPr sz="1450" dirty="0">
                        <a:latin typeface="Comic Sans MS"/>
                        <a:cs typeface="Comic Sans MS"/>
                      </a:endParaRPr>
                    </a:p>
                  </a:txBody>
                  <a:tcPr marL="0" marR="0" marT="463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0000"/>
                    </a:solidFill>
                  </a:tcPr>
                </a:tc>
                <a:extLst>
                  <a:ext uri="{0D108BD9-81ED-4DB2-BD59-A6C34878D82A}">
                    <a16:rowId xmlns:a16="http://schemas.microsoft.com/office/drawing/2014/main" val="10000"/>
                  </a:ext>
                </a:extLst>
              </a:tr>
            </a:tbl>
          </a:graphicData>
        </a:graphic>
      </p:graphicFrame>
      <p:pic>
        <p:nvPicPr>
          <p:cNvPr id="8" name="Picture 7" descr="A picture containing photo, table, computer, bed&#10;&#10;Description automatically generated">
            <a:extLst>
              <a:ext uri="{FF2B5EF4-FFF2-40B4-BE49-F238E27FC236}">
                <a16:creationId xmlns:a16="http://schemas.microsoft.com/office/drawing/2014/main" id="{B92ABA5B-75F8-4761-9B24-0221F4F18E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3421" y="0"/>
            <a:ext cx="15997258" cy="11309350"/>
          </a:xfrm>
          <a:prstGeom prst="rect">
            <a:avLst/>
          </a:prstGeom>
        </p:spPr>
      </p:pic>
    </p:spTree>
    <p:extLst>
      <p:ext uri="{BB962C8B-B14F-4D97-AF65-F5344CB8AC3E}">
        <p14:creationId xmlns:p14="http://schemas.microsoft.com/office/powerpoint/2010/main" val="18722853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1822450" y="1920875"/>
            <a:ext cx="16832384" cy="4534383"/>
          </a:xfrm>
          <a:prstGeom prst="rect">
            <a:avLst/>
          </a:prstGeom>
          <a:solidFill>
            <a:srgbClr val="000000"/>
          </a:solidFill>
          <a:ln w="10470">
            <a:solidFill>
              <a:srgbClr val="FFFFFF"/>
            </a:solidFill>
          </a:ln>
        </p:spPr>
        <p:txBody>
          <a:bodyPr vert="horz" wrap="square" lIns="0" tIns="45085" rIns="0" bIns="0" rtlCol="0">
            <a:spAutoFit/>
          </a:bodyPr>
          <a:lstStyle/>
          <a:p>
            <a:pPr marL="41275">
              <a:lnSpc>
                <a:spcPct val="100000"/>
              </a:lnSpc>
              <a:spcBef>
                <a:spcPts val="355"/>
              </a:spcBef>
            </a:pPr>
            <a:r>
              <a:rPr sz="2400" b="1" spc="20" dirty="0">
                <a:solidFill>
                  <a:srgbClr val="FFFFFF"/>
                </a:solidFill>
                <a:latin typeface="Arial"/>
                <a:cs typeface="Arial"/>
              </a:rPr>
              <a:t>The </a:t>
            </a:r>
            <a:r>
              <a:rPr sz="2400" b="1" spc="15" dirty="0">
                <a:solidFill>
                  <a:srgbClr val="FFFFFF"/>
                </a:solidFill>
                <a:latin typeface="Arial"/>
                <a:cs typeface="Arial"/>
              </a:rPr>
              <a:t>story so</a:t>
            </a:r>
            <a:r>
              <a:rPr sz="2400" b="1" spc="-20" dirty="0">
                <a:solidFill>
                  <a:srgbClr val="FFFFFF"/>
                </a:solidFill>
                <a:latin typeface="Arial"/>
                <a:cs typeface="Arial"/>
              </a:rPr>
              <a:t> </a:t>
            </a:r>
            <a:r>
              <a:rPr sz="2400" b="1" spc="15" dirty="0">
                <a:solidFill>
                  <a:srgbClr val="FFFFFF"/>
                </a:solidFill>
                <a:latin typeface="Arial"/>
                <a:cs typeface="Arial"/>
              </a:rPr>
              <a:t>far…</a:t>
            </a:r>
            <a:endParaRPr sz="2400" dirty="0">
              <a:latin typeface="Arial"/>
              <a:cs typeface="Arial"/>
            </a:endParaRPr>
          </a:p>
          <a:p>
            <a:pPr>
              <a:lnSpc>
                <a:spcPct val="100000"/>
              </a:lnSpc>
              <a:spcBef>
                <a:spcPts val="25"/>
              </a:spcBef>
            </a:pPr>
            <a:endParaRPr sz="2400" dirty="0">
              <a:latin typeface="Arial"/>
              <a:cs typeface="Arial"/>
            </a:endParaRPr>
          </a:p>
          <a:p>
            <a:pPr marL="41275" marR="85725">
              <a:lnSpc>
                <a:spcPct val="102400"/>
              </a:lnSpc>
            </a:pPr>
            <a:r>
              <a:rPr sz="2400" spc="15" dirty="0">
                <a:solidFill>
                  <a:srgbClr val="FFFFFF"/>
                </a:solidFill>
                <a:latin typeface="Comic Sans MS"/>
                <a:cs typeface="Comic Sans MS"/>
              </a:rPr>
              <a:t>Jesus knew what </a:t>
            </a:r>
            <a:r>
              <a:rPr sz="2400" spc="10" dirty="0">
                <a:solidFill>
                  <a:srgbClr val="FFFFFF"/>
                </a:solidFill>
                <a:latin typeface="Comic Sans MS"/>
                <a:cs typeface="Comic Sans MS"/>
              </a:rPr>
              <a:t>it </a:t>
            </a:r>
            <a:r>
              <a:rPr sz="2400" spc="20" dirty="0">
                <a:solidFill>
                  <a:srgbClr val="FFFFFF"/>
                </a:solidFill>
                <a:latin typeface="Comic Sans MS"/>
                <a:cs typeface="Comic Sans MS"/>
              </a:rPr>
              <a:t>was </a:t>
            </a:r>
            <a:r>
              <a:rPr sz="2400" spc="10" dirty="0">
                <a:solidFill>
                  <a:srgbClr val="FFFFFF"/>
                </a:solidFill>
                <a:latin typeface="Comic Sans MS"/>
                <a:cs typeface="Comic Sans MS"/>
              </a:rPr>
              <a:t>like </a:t>
            </a:r>
            <a:r>
              <a:rPr sz="2400" spc="15" dirty="0">
                <a:solidFill>
                  <a:srgbClr val="FFFFFF"/>
                </a:solidFill>
                <a:latin typeface="Comic Sans MS"/>
                <a:cs typeface="Comic Sans MS"/>
              </a:rPr>
              <a:t>to be a </a:t>
            </a:r>
            <a:r>
              <a:rPr sz="2400" spc="10" dirty="0">
                <a:solidFill>
                  <a:srgbClr val="FFFFFF"/>
                </a:solidFill>
                <a:latin typeface="Comic Sans MS"/>
                <a:cs typeface="Comic Sans MS"/>
              </a:rPr>
              <a:t>child </a:t>
            </a:r>
            <a:r>
              <a:rPr sz="2400" spc="15" dirty="0">
                <a:solidFill>
                  <a:srgbClr val="FFFFFF"/>
                </a:solidFill>
                <a:latin typeface="Comic Sans MS"/>
                <a:cs typeface="Comic Sans MS"/>
              </a:rPr>
              <a:t>at </a:t>
            </a:r>
            <a:r>
              <a:rPr sz="2400" spc="10" dirty="0">
                <a:solidFill>
                  <a:srgbClr val="FFFFFF"/>
                </a:solidFill>
                <a:latin typeface="Comic Sans MS"/>
                <a:cs typeface="Comic Sans MS"/>
              </a:rPr>
              <a:t>risk. </a:t>
            </a:r>
            <a:r>
              <a:rPr sz="2400" spc="15" dirty="0">
                <a:solidFill>
                  <a:srgbClr val="FFFFFF"/>
                </a:solidFill>
                <a:latin typeface="Comic Sans MS"/>
                <a:cs typeface="Comic Sans MS"/>
              </a:rPr>
              <a:t>-The Christmas </a:t>
            </a:r>
            <a:r>
              <a:rPr sz="2400" spc="10" dirty="0">
                <a:solidFill>
                  <a:srgbClr val="FFFFFF"/>
                </a:solidFill>
                <a:latin typeface="Comic Sans MS"/>
                <a:cs typeface="Comic Sans MS"/>
              </a:rPr>
              <a:t>story </a:t>
            </a:r>
            <a:r>
              <a:rPr sz="2400" spc="15" dirty="0">
                <a:solidFill>
                  <a:srgbClr val="FFFFFF"/>
                </a:solidFill>
                <a:latin typeface="Comic Sans MS"/>
                <a:cs typeface="Comic Sans MS"/>
              </a:rPr>
              <a:t>wasn’t as  </a:t>
            </a:r>
            <a:r>
              <a:rPr sz="2400" spc="10" dirty="0">
                <a:solidFill>
                  <a:srgbClr val="FFFFFF"/>
                </a:solidFill>
                <a:latin typeface="Comic Sans MS"/>
                <a:cs typeface="Comic Sans MS"/>
              </a:rPr>
              <a:t>simple </a:t>
            </a:r>
            <a:r>
              <a:rPr sz="2400" spc="15" dirty="0">
                <a:solidFill>
                  <a:srgbClr val="FFFFFF"/>
                </a:solidFill>
                <a:latin typeface="Comic Sans MS"/>
                <a:cs typeface="Comic Sans MS"/>
              </a:rPr>
              <a:t>as </a:t>
            </a:r>
            <a:r>
              <a:rPr sz="2400" spc="10" dirty="0">
                <a:solidFill>
                  <a:srgbClr val="FFFFFF"/>
                </a:solidFill>
                <a:latin typeface="Comic Sans MS"/>
                <a:cs typeface="Comic Sans MS"/>
              </a:rPr>
              <a:t>it </a:t>
            </a:r>
            <a:r>
              <a:rPr sz="2400" spc="15" dirty="0">
                <a:solidFill>
                  <a:srgbClr val="FFFFFF"/>
                </a:solidFill>
                <a:latin typeface="Comic Sans MS"/>
                <a:cs typeface="Comic Sans MS"/>
              </a:rPr>
              <a:t>sometimes portrayed. The </a:t>
            </a:r>
            <a:r>
              <a:rPr sz="2400" spc="10" dirty="0">
                <a:solidFill>
                  <a:srgbClr val="FFFFFF"/>
                </a:solidFill>
                <a:latin typeface="Comic Sans MS"/>
                <a:cs typeface="Comic Sans MS"/>
              </a:rPr>
              <a:t>incarnation is </a:t>
            </a:r>
            <a:r>
              <a:rPr sz="2400" spc="15" dirty="0">
                <a:solidFill>
                  <a:srgbClr val="FFFFFF"/>
                </a:solidFill>
                <a:latin typeface="Comic Sans MS"/>
                <a:cs typeface="Comic Sans MS"/>
              </a:rPr>
              <a:t>the </a:t>
            </a:r>
            <a:r>
              <a:rPr sz="2400" spc="10" dirty="0">
                <a:solidFill>
                  <a:srgbClr val="FFFFFF"/>
                </a:solidFill>
                <a:latin typeface="Comic Sans MS"/>
                <a:cs typeface="Comic Sans MS"/>
              </a:rPr>
              <a:t>story </a:t>
            </a:r>
            <a:r>
              <a:rPr sz="2400" spc="15" dirty="0">
                <a:solidFill>
                  <a:srgbClr val="FFFFFF"/>
                </a:solidFill>
                <a:latin typeface="Comic Sans MS"/>
                <a:cs typeface="Comic Sans MS"/>
              </a:rPr>
              <a:t>of </a:t>
            </a:r>
            <a:r>
              <a:rPr sz="2400" spc="20" dirty="0">
                <a:solidFill>
                  <a:srgbClr val="FFFFFF"/>
                </a:solidFill>
                <a:latin typeface="Comic Sans MS"/>
                <a:cs typeface="Comic Sans MS"/>
              </a:rPr>
              <a:t>God </a:t>
            </a:r>
            <a:r>
              <a:rPr sz="2400" spc="10" dirty="0">
                <a:solidFill>
                  <a:srgbClr val="FFFFFF"/>
                </a:solidFill>
                <a:latin typeface="Comic Sans MS"/>
                <a:cs typeface="Comic Sans MS"/>
              </a:rPr>
              <a:t>sending  </a:t>
            </a:r>
            <a:r>
              <a:rPr sz="2400" spc="15" dirty="0">
                <a:solidFill>
                  <a:srgbClr val="FFFFFF"/>
                </a:solidFill>
                <a:latin typeface="Comic Sans MS"/>
                <a:cs typeface="Comic Sans MS"/>
              </a:rPr>
              <a:t>Jesus </a:t>
            </a:r>
            <a:r>
              <a:rPr sz="2400" spc="10" dirty="0">
                <a:solidFill>
                  <a:srgbClr val="FFFFFF"/>
                </a:solidFill>
                <a:latin typeface="Comic Sans MS"/>
                <a:cs typeface="Comic Sans MS"/>
              </a:rPr>
              <a:t>into </a:t>
            </a:r>
            <a:r>
              <a:rPr sz="2400" spc="15" dirty="0">
                <a:solidFill>
                  <a:srgbClr val="FFFFFF"/>
                </a:solidFill>
                <a:latin typeface="Comic Sans MS"/>
                <a:cs typeface="Comic Sans MS"/>
              </a:rPr>
              <a:t>the world to become a </a:t>
            </a:r>
            <a:r>
              <a:rPr sz="2400" spc="10" dirty="0">
                <a:solidFill>
                  <a:srgbClr val="FFFFFF"/>
                </a:solidFill>
                <a:latin typeface="Comic Sans MS"/>
                <a:cs typeface="Comic Sans MS"/>
              </a:rPr>
              <a:t>child </a:t>
            </a:r>
            <a:r>
              <a:rPr sz="2400" spc="15" dirty="0">
                <a:solidFill>
                  <a:srgbClr val="FFFFFF"/>
                </a:solidFill>
                <a:latin typeface="Comic Sans MS"/>
                <a:cs typeface="Comic Sans MS"/>
              </a:rPr>
              <a:t>at </a:t>
            </a:r>
            <a:r>
              <a:rPr sz="2400" spc="10" dirty="0">
                <a:solidFill>
                  <a:srgbClr val="FFFFFF"/>
                </a:solidFill>
                <a:latin typeface="Comic Sans MS"/>
                <a:cs typeface="Comic Sans MS"/>
              </a:rPr>
              <a:t>risk. </a:t>
            </a:r>
            <a:r>
              <a:rPr sz="2400" spc="15" dirty="0">
                <a:solidFill>
                  <a:srgbClr val="FFFFFF"/>
                </a:solidFill>
                <a:latin typeface="Comic Sans MS"/>
                <a:cs typeface="Comic Sans MS"/>
              </a:rPr>
              <a:t>Born to a teenage mother and an  adopted </a:t>
            </a:r>
            <a:r>
              <a:rPr sz="2400" spc="10" dirty="0">
                <a:solidFill>
                  <a:srgbClr val="FFFFFF"/>
                </a:solidFill>
                <a:latin typeface="Comic Sans MS"/>
                <a:cs typeface="Comic Sans MS"/>
              </a:rPr>
              <a:t>father, </a:t>
            </a:r>
            <a:r>
              <a:rPr sz="2400" spc="15" dirty="0">
                <a:solidFill>
                  <a:srgbClr val="FFFFFF"/>
                </a:solidFill>
                <a:latin typeface="Comic Sans MS"/>
                <a:cs typeface="Comic Sans MS"/>
              </a:rPr>
              <a:t>Jesus started </a:t>
            </a:r>
            <a:r>
              <a:rPr sz="2400" spc="10" dirty="0">
                <a:solidFill>
                  <a:srgbClr val="FFFFFF"/>
                </a:solidFill>
                <a:latin typeface="Comic Sans MS"/>
                <a:cs typeface="Comic Sans MS"/>
              </a:rPr>
              <a:t>his </a:t>
            </a:r>
            <a:r>
              <a:rPr sz="2400" spc="15" dirty="0">
                <a:solidFill>
                  <a:srgbClr val="FFFFFF"/>
                </a:solidFill>
                <a:latin typeface="Comic Sans MS"/>
                <a:cs typeface="Comic Sans MS"/>
              </a:rPr>
              <a:t>human </a:t>
            </a:r>
            <a:r>
              <a:rPr sz="2400" spc="10" dirty="0">
                <a:solidFill>
                  <a:srgbClr val="FFFFFF"/>
                </a:solidFill>
                <a:latin typeface="Comic Sans MS"/>
                <a:cs typeface="Comic Sans MS"/>
              </a:rPr>
              <a:t>life in </a:t>
            </a:r>
            <a:r>
              <a:rPr sz="2400" spc="15" dirty="0">
                <a:solidFill>
                  <a:srgbClr val="FFFFFF"/>
                </a:solidFill>
                <a:latin typeface="Comic Sans MS"/>
                <a:cs typeface="Comic Sans MS"/>
              </a:rPr>
              <a:t>extremely </a:t>
            </a:r>
            <a:r>
              <a:rPr sz="2400" spc="10" dirty="0">
                <a:solidFill>
                  <a:srgbClr val="FFFFFF"/>
                </a:solidFill>
                <a:latin typeface="Comic Sans MS"/>
                <a:cs typeface="Comic Sans MS"/>
              </a:rPr>
              <a:t>uncertain  circumstances. </a:t>
            </a:r>
            <a:r>
              <a:rPr sz="2400" spc="20" dirty="0">
                <a:solidFill>
                  <a:srgbClr val="FFFFFF"/>
                </a:solidFill>
                <a:latin typeface="Comic Sans MS"/>
                <a:cs typeface="Comic Sans MS"/>
              </a:rPr>
              <a:t>When </a:t>
            </a:r>
            <a:r>
              <a:rPr sz="2400" spc="15" dirty="0">
                <a:solidFill>
                  <a:srgbClr val="FFFFFF"/>
                </a:solidFill>
                <a:latin typeface="Comic Sans MS"/>
                <a:cs typeface="Comic Sans MS"/>
              </a:rPr>
              <a:t>Mary became pregnant few </a:t>
            </a:r>
            <a:r>
              <a:rPr sz="2400" spc="10" dirty="0">
                <a:solidFill>
                  <a:srgbClr val="FFFFFF"/>
                </a:solidFill>
                <a:latin typeface="Comic Sans MS"/>
                <a:cs typeface="Comic Sans MS"/>
              </a:rPr>
              <a:t>believed it </a:t>
            </a:r>
            <a:r>
              <a:rPr sz="2400" spc="20" dirty="0">
                <a:solidFill>
                  <a:srgbClr val="FFFFFF"/>
                </a:solidFill>
                <a:latin typeface="Comic Sans MS"/>
                <a:cs typeface="Comic Sans MS"/>
              </a:rPr>
              <a:t>was </a:t>
            </a:r>
            <a:r>
              <a:rPr sz="2400" spc="15" dirty="0">
                <a:solidFill>
                  <a:srgbClr val="FFFFFF"/>
                </a:solidFill>
                <a:latin typeface="Comic Sans MS"/>
                <a:cs typeface="Comic Sans MS"/>
              </a:rPr>
              <a:t>a </a:t>
            </a:r>
            <a:r>
              <a:rPr sz="2400" spc="10" dirty="0">
                <a:solidFill>
                  <a:srgbClr val="FFFFFF"/>
                </a:solidFill>
                <a:latin typeface="Comic Sans MS"/>
                <a:cs typeface="Comic Sans MS"/>
              </a:rPr>
              <a:t>virgin birth.  This </a:t>
            </a:r>
            <a:r>
              <a:rPr sz="2400" spc="15" dirty="0">
                <a:solidFill>
                  <a:srgbClr val="FFFFFF"/>
                </a:solidFill>
                <a:latin typeface="Comic Sans MS"/>
                <a:cs typeface="Comic Sans MS"/>
              </a:rPr>
              <a:t>descendant of God, the Son of God, the </a:t>
            </a:r>
            <a:r>
              <a:rPr sz="2400" spc="10" dirty="0">
                <a:solidFill>
                  <a:srgbClr val="FFFFFF"/>
                </a:solidFill>
                <a:latin typeface="Comic Sans MS"/>
                <a:cs typeface="Comic Sans MS"/>
              </a:rPr>
              <a:t>King </a:t>
            </a:r>
            <a:r>
              <a:rPr sz="2400" spc="15" dirty="0">
                <a:solidFill>
                  <a:srgbClr val="FFFFFF"/>
                </a:solidFill>
                <a:latin typeface="Comic Sans MS"/>
                <a:cs typeface="Comic Sans MS"/>
              </a:rPr>
              <a:t>of </a:t>
            </a:r>
            <a:r>
              <a:rPr sz="2400" spc="10" dirty="0">
                <a:solidFill>
                  <a:srgbClr val="FFFFFF"/>
                </a:solidFill>
                <a:latin typeface="Comic Sans MS"/>
                <a:cs typeface="Comic Sans MS"/>
              </a:rPr>
              <a:t>Kings </a:t>
            </a:r>
            <a:r>
              <a:rPr sz="2400" spc="20" dirty="0">
                <a:solidFill>
                  <a:srgbClr val="FFFFFF"/>
                </a:solidFill>
                <a:latin typeface="Comic Sans MS"/>
                <a:cs typeface="Comic Sans MS"/>
              </a:rPr>
              <a:t>was </a:t>
            </a:r>
            <a:r>
              <a:rPr sz="2400" spc="15" dirty="0">
                <a:solidFill>
                  <a:srgbClr val="FFFFFF"/>
                </a:solidFill>
                <a:latin typeface="Comic Sans MS"/>
                <a:cs typeface="Comic Sans MS"/>
              </a:rPr>
              <a:t>born </a:t>
            </a:r>
            <a:r>
              <a:rPr sz="2400" spc="10" dirty="0">
                <a:solidFill>
                  <a:srgbClr val="FFFFFF"/>
                </a:solidFill>
                <a:latin typeface="Comic Sans MS"/>
                <a:cs typeface="Comic Sans MS"/>
              </a:rPr>
              <a:t>in </a:t>
            </a:r>
            <a:r>
              <a:rPr sz="2400" spc="15" dirty="0">
                <a:solidFill>
                  <a:srgbClr val="FFFFFF"/>
                </a:solidFill>
                <a:latin typeface="Comic Sans MS"/>
                <a:cs typeface="Comic Sans MS"/>
              </a:rPr>
              <a:t>the </a:t>
            </a:r>
            <a:r>
              <a:rPr sz="2400" spc="10" dirty="0">
                <a:solidFill>
                  <a:srgbClr val="FFFFFF"/>
                </a:solidFill>
                <a:latin typeface="Comic Sans MS"/>
                <a:cs typeface="Comic Sans MS"/>
              </a:rPr>
              <a:t>lowly  squalor </a:t>
            </a:r>
            <a:r>
              <a:rPr sz="2400" spc="15" dirty="0">
                <a:solidFill>
                  <a:srgbClr val="FFFFFF"/>
                </a:solidFill>
                <a:latin typeface="Comic Sans MS"/>
                <a:cs typeface="Comic Sans MS"/>
              </a:rPr>
              <a:t>of a </a:t>
            </a:r>
            <a:r>
              <a:rPr sz="2400" spc="10" dirty="0">
                <a:solidFill>
                  <a:srgbClr val="FFFFFF"/>
                </a:solidFill>
                <a:latin typeface="Comic Sans MS"/>
                <a:cs typeface="Comic Sans MS"/>
              </a:rPr>
              <a:t>barn. </a:t>
            </a:r>
            <a:r>
              <a:rPr sz="2400" spc="15" dirty="0">
                <a:solidFill>
                  <a:srgbClr val="FFFFFF"/>
                </a:solidFill>
                <a:latin typeface="Comic Sans MS"/>
                <a:cs typeface="Comic Sans MS"/>
              </a:rPr>
              <a:t>Narrowly </a:t>
            </a:r>
            <a:r>
              <a:rPr sz="2400" spc="10" dirty="0">
                <a:solidFill>
                  <a:srgbClr val="FFFFFF"/>
                </a:solidFill>
                <a:latin typeface="Comic Sans MS"/>
                <a:cs typeface="Comic Sans MS"/>
              </a:rPr>
              <a:t>escaping </a:t>
            </a:r>
            <a:r>
              <a:rPr sz="2400" spc="15" dirty="0">
                <a:solidFill>
                  <a:srgbClr val="FFFFFF"/>
                </a:solidFill>
                <a:latin typeface="Comic Sans MS"/>
                <a:cs typeface="Comic Sans MS"/>
              </a:rPr>
              <a:t>the </a:t>
            </a:r>
            <a:r>
              <a:rPr sz="2400" spc="10" dirty="0">
                <a:solidFill>
                  <a:srgbClr val="FFFFFF"/>
                </a:solidFill>
                <a:latin typeface="Comic Sans MS"/>
                <a:cs typeface="Comic Sans MS"/>
              </a:rPr>
              <a:t>genocidal </a:t>
            </a:r>
            <a:r>
              <a:rPr sz="2400" spc="15" dirty="0">
                <a:solidFill>
                  <a:srgbClr val="FFFFFF"/>
                </a:solidFill>
                <a:latin typeface="Comic Sans MS"/>
                <a:cs typeface="Comic Sans MS"/>
              </a:rPr>
              <a:t>attacks of a paranoid </a:t>
            </a:r>
            <a:r>
              <a:rPr sz="2400" spc="10" dirty="0">
                <a:solidFill>
                  <a:srgbClr val="FFFFFF"/>
                </a:solidFill>
                <a:latin typeface="Comic Sans MS"/>
                <a:cs typeface="Comic Sans MS"/>
              </a:rPr>
              <a:t>dictator,  </a:t>
            </a:r>
            <a:r>
              <a:rPr sz="2400" spc="20" dirty="0">
                <a:solidFill>
                  <a:srgbClr val="FFFFFF"/>
                </a:solidFill>
                <a:latin typeface="Comic Sans MS"/>
                <a:cs typeface="Comic Sans MS"/>
              </a:rPr>
              <a:t>who </a:t>
            </a:r>
            <a:r>
              <a:rPr sz="2400" spc="15" dirty="0">
                <a:solidFill>
                  <a:srgbClr val="FFFFFF"/>
                </a:solidFill>
                <a:latin typeface="Comic Sans MS"/>
                <a:cs typeface="Comic Sans MS"/>
              </a:rPr>
              <a:t>ordered </a:t>
            </a:r>
            <a:r>
              <a:rPr sz="2400" spc="5" dirty="0">
                <a:solidFill>
                  <a:srgbClr val="FFFFFF"/>
                </a:solidFill>
                <a:latin typeface="Comic Sans MS"/>
                <a:cs typeface="Comic Sans MS"/>
              </a:rPr>
              <a:t>all </a:t>
            </a:r>
            <a:r>
              <a:rPr sz="2400" spc="15" dirty="0">
                <a:solidFill>
                  <a:srgbClr val="FFFFFF"/>
                </a:solidFill>
                <a:latin typeface="Comic Sans MS"/>
                <a:cs typeface="Comic Sans MS"/>
              </a:rPr>
              <a:t>the baby boys to be </a:t>
            </a:r>
            <a:r>
              <a:rPr sz="2400" spc="10" dirty="0">
                <a:solidFill>
                  <a:srgbClr val="FFFFFF"/>
                </a:solidFill>
                <a:latin typeface="Comic Sans MS"/>
                <a:cs typeface="Comic Sans MS"/>
              </a:rPr>
              <a:t>killed, his </a:t>
            </a:r>
            <a:r>
              <a:rPr sz="2400" spc="15" dirty="0">
                <a:solidFill>
                  <a:srgbClr val="FFFFFF"/>
                </a:solidFill>
                <a:latin typeface="Comic Sans MS"/>
                <a:cs typeface="Comic Sans MS"/>
              </a:rPr>
              <a:t>young </a:t>
            </a:r>
            <a:r>
              <a:rPr sz="2400" spc="10" dirty="0">
                <a:solidFill>
                  <a:srgbClr val="FFFFFF"/>
                </a:solidFill>
                <a:latin typeface="Comic Sans MS"/>
                <a:cs typeface="Comic Sans MS"/>
              </a:rPr>
              <a:t>family </a:t>
            </a:r>
            <a:r>
              <a:rPr sz="2400" spc="20" dirty="0">
                <a:solidFill>
                  <a:srgbClr val="FFFFFF"/>
                </a:solidFill>
                <a:latin typeface="Comic Sans MS"/>
                <a:cs typeface="Comic Sans MS"/>
              </a:rPr>
              <a:t>was </a:t>
            </a:r>
            <a:r>
              <a:rPr sz="2400" spc="15" dirty="0">
                <a:solidFill>
                  <a:srgbClr val="FFFFFF"/>
                </a:solidFill>
                <a:latin typeface="Comic Sans MS"/>
                <a:cs typeface="Comic Sans MS"/>
              </a:rPr>
              <a:t>forced to seek  asylum</a:t>
            </a:r>
            <a:r>
              <a:rPr lang="en-GB" sz="2400" spc="15" dirty="0">
                <a:solidFill>
                  <a:srgbClr val="FFFFFF"/>
                </a:solidFill>
                <a:latin typeface="Comic Sans MS"/>
                <a:cs typeface="Comic Sans MS"/>
              </a:rPr>
              <a:t> and be a refugee </a:t>
            </a:r>
            <a:r>
              <a:rPr sz="2400" spc="15" dirty="0">
                <a:solidFill>
                  <a:srgbClr val="FFFFFF"/>
                </a:solidFill>
                <a:latin typeface="Comic Sans MS"/>
                <a:cs typeface="Comic Sans MS"/>
              </a:rPr>
              <a:t> </a:t>
            </a:r>
            <a:r>
              <a:rPr sz="2400" spc="10" dirty="0">
                <a:solidFill>
                  <a:srgbClr val="FFFFFF"/>
                </a:solidFill>
                <a:latin typeface="Comic Sans MS"/>
                <a:cs typeface="Comic Sans MS"/>
              </a:rPr>
              <a:t>in </a:t>
            </a:r>
            <a:r>
              <a:rPr sz="2400" spc="15" dirty="0">
                <a:solidFill>
                  <a:srgbClr val="FFFFFF"/>
                </a:solidFill>
                <a:latin typeface="Comic Sans MS"/>
                <a:cs typeface="Comic Sans MS"/>
              </a:rPr>
              <a:t>a </a:t>
            </a:r>
            <a:r>
              <a:rPr sz="2400" spc="10" dirty="0">
                <a:solidFill>
                  <a:srgbClr val="FFFFFF"/>
                </a:solidFill>
                <a:latin typeface="Comic Sans MS"/>
                <a:cs typeface="Comic Sans MS"/>
              </a:rPr>
              <a:t>foreign </a:t>
            </a:r>
            <a:r>
              <a:rPr sz="2400" spc="15" dirty="0">
                <a:solidFill>
                  <a:srgbClr val="FFFFFF"/>
                </a:solidFill>
                <a:latin typeface="Comic Sans MS"/>
                <a:cs typeface="Comic Sans MS"/>
              </a:rPr>
              <a:t>country when he </a:t>
            </a:r>
            <a:r>
              <a:rPr sz="2400" spc="20" dirty="0">
                <a:solidFill>
                  <a:srgbClr val="FFFFFF"/>
                </a:solidFill>
                <a:latin typeface="Comic Sans MS"/>
                <a:cs typeface="Comic Sans MS"/>
              </a:rPr>
              <a:t>was </a:t>
            </a:r>
            <a:r>
              <a:rPr sz="2400" spc="5" dirty="0">
                <a:solidFill>
                  <a:srgbClr val="FFFFFF"/>
                </a:solidFill>
                <a:latin typeface="Comic Sans MS"/>
                <a:cs typeface="Comic Sans MS"/>
              </a:rPr>
              <a:t>still </a:t>
            </a:r>
            <a:r>
              <a:rPr sz="2400" spc="10" dirty="0">
                <a:solidFill>
                  <a:srgbClr val="FFFFFF"/>
                </a:solidFill>
                <a:latin typeface="Comic Sans MS"/>
                <a:cs typeface="Comic Sans MS"/>
              </a:rPr>
              <a:t>quite young. </a:t>
            </a:r>
            <a:r>
              <a:rPr sz="2400" spc="15" dirty="0">
                <a:solidFill>
                  <a:srgbClr val="FFFFFF"/>
                </a:solidFill>
                <a:latin typeface="Comic Sans MS"/>
                <a:cs typeface="Comic Sans MS"/>
              </a:rPr>
              <a:t>But </a:t>
            </a:r>
            <a:r>
              <a:rPr sz="2400" spc="10" dirty="0">
                <a:solidFill>
                  <a:srgbClr val="FFFFFF"/>
                </a:solidFill>
                <a:latin typeface="Comic Sans MS"/>
                <a:cs typeface="Comic Sans MS"/>
              </a:rPr>
              <a:t>this </a:t>
            </a:r>
            <a:r>
              <a:rPr sz="2400" spc="20" dirty="0">
                <a:solidFill>
                  <a:srgbClr val="FFFFFF"/>
                </a:solidFill>
                <a:latin typeface="Comic Sans MS"/>
                <a:cs typeface="Comic Sans MS"/>
              </a:rPr>
              <a:t>was </a:t>
            </a:r>
            <a:r>
              <a:rPr sz="2400" spc="15" dirty="0">
                <a:solidFill>
                  <a:srgbClr val="FFFFFF"/>
                </a:solidFill>
                <a:latin typeface="Comic Sans MS"/>
                <a:cs typeface="Comic Sans MS"/>
              </a:rPr>
              <a:t>no </a:t>
            </a:r>
            <a:r>
              <a:rPr sz="2400" spc="10" dirty="0">
                <a:solidFill>
                  <a:srgbClr val="FFFFFF"/>
                </a:solidFill>
                <a:latin typeface="Comic Sans MS"/>
                <a:cs typeface="Comic Sans MS"/>
              </a:rPr>
              <a:t>ordinary  child. This </a:t>
            </a:r>
            <a:r>
              <a:rPr sz="2400" spc="20" dirty="0">
                <a:solidFill>
                  <a:srgbClr val="FFFFFF"/>
                </a:solidFill>
                <a:latin typeface="Comic Sans MS"/>
                <a:cs typeface="Comic Sans MS"/>
              </a:rPr>
              <a:t>was </a:t>
            </a:r>
            <a:r>
              <a:rPr sz="2400" spc="15" dirty="0">
                <a:solidFill>
                  <a:srgbClr val="FFFFFF"/>
                </a:solidFill>
                <a:latin typeface="Comic Sans MS"/>
                <a:cs typeface="Comic Sans MS"/>
              </a:rPr>
              <a:t>our </a:t>
            </a:r>
            <a:r>
              <a:rPr sz="2400" spc="10" dirty="0">
                <a:solidFill>
                  <a:srgbClr val="FFFFFF"/>
                </a:solidFill>
                <a:latin typeface="Comic Sans MS"/>
                <a:cs typeface="Comic Sans MS"/>
              </a:rPr>
              <a:t>almighty</a:t>
            </a:r>
            <a:r>
              <a:rPr lang="en-GB" sz="2400" spc="10" dirty="0">
                <a:solidFill>
                  <a:srgbClr val="FFFFFF"/>
                </a:solidFill>
                <a:latin typeface="Comic Sans MS"/>
                <a:cs typeface="Comic Sans MS"/>
              </a:rPr>
              <a:t> but </a:t>
            </a:r>
            <a:r>
              <a:rPr sz="2400" spc="10" dirty="0">
                <a:solidFill>
                  <a:srgbClr val="FFFFFF"/>
                </a:solidFill>
                <a:latin typeface="Comic Sans MS"/>
                <a:cs typeface="Comic Sans MS"/>
              </a:rPr>
              <a:t>vulnerable</a:t>
            </a:r>
            <a:r>
              <a:rPr lang="en-GB" sz="2400" spc="10" dirty="0">
                <a:solidFill>
                  <a:srgbClr val="FFFFFF"/>
                </a:solidFill>
                <a:latin typeface="Comic Sans MS"/>
                <a:cs typeface="Comic Sans MS"/>
              </a:rPr>
              <a:t>, </a:t>
            </a:r>
            <a:r>
              <a:rPr sz="2400" spc="10" dirty="0">
                <a:solidFill>
                  <a:srgbClr val="FFFFFF"/>
                </a:solidFill>
                <a:latin typeface="Comic Sans MS"/>
                <a:cs typeface="Comic Sans MS"/>
              </a:rPr>
              <a:t>infinite</a:t>
            </a:r>
            <a:r>
              <a:rPr lang="en-GB" sz="2400" spc="10" dirty="0">
                <a:solidFill>
                  <a:srgbClr val="FFFFFF"/>
                </a:solidFill>
                <a:latin typeface="Comic Sans MS"/>
                <a:cs typeface="Comic Sans MS"/>
              </a:rPr>
              <a:t> but </a:t>
            </a:r>
            <a:r>
              <a:rPr sz="2400" spc="10" dirty="0">
                <a:solidFill>
                  <a:srgbClr val="FFFFFF"/>
                </a:solidFill>
                <a:latin typeface="Comic Sans MS"/>
                <a:cs typeface="Comic Sans MS"/>
              </a:rPr>
              <a:t>mortal  </a:t>
            </a:r>
            <a:r>
              <a:rPr sz="2400" spc="15" dirty="0">
                <a:solidFill>
                  <a:srgbClr val="FFFFFF"/>
                </a:solidFill>
                <a:latin typeface="Comic Sans MS"/>
                <a:cs typeface="Comic Sans MS"/>
              </a:rPr>
              <a:t>God, wrapped </a:t>
            </a:r>
            <a:r>
              <a:rPr sz="2400" spc="10" dirty="0">
                <a:solidFill>
                  <a:srgbClr val="FFFFFF"/>
                </a:solidFill>
                <a:latin typeface="Comic Sans MS"/>
                <a:cs typeface="Comic Sans MS"/>
              </a:rPr>
              <a:t>in </a:t>
            </a:r>
            <a:r>
              <a:rPr sz="2400" spc="15" dirty="0">
                <a:solidFill>
                  <a:srgbClr val="FFFFFF"/>
                </a:solidFill>
                <a:latin typeface="Comic Sans MS"/>
                <a:cs typeface="Comic Sans MS"/>
              </a:rPr>
              <a:t>a </a:t>
            </a:r>
            <a:r>
              <a:rPr sz="2400" spc="10" dirty="0">
                <a:solidFill>
                  <a:srgbClr val="FFFFFF"/>
                </a:solidFill>
                <a:latin typeface="Comic Sans MS"/>
                <a:cs typeface="Comic Sans MS"/>
              </a:rPr>
              <a:t>blanket </a:t>
            </a:r>
            <a:r>
              <a:rPr sz="2400" spc="15" dirty="0">
                <a:solidFill>
                  <a:srgbClr val="FFFFFF"/>
                </a:solidFill>
                <a:latin typeface="Comic Sans MS"/>
                <a:cs typeface="Comic Sans MS"/>
              </a:rPr>
              <a:t>and </a:t>
            </a:r>
            <a:r>
              <a:rPr sz="2400" spc="10" dirty="0">
                <a:solidFill>
                  <a:srgbClr val="FFFFFF"/>
                </a:solidFill>
                <a:latin typeface="Comic Sans MS"/>
                <a:cs typeface="Comic Sans MS"/>
              </a:rPr>
              <a:t>crying </a:t>
            </a:r>
            <a:r>
              <a:rPr sz="2400" spc="15" dirty="0">
                <a:solidFill>
                  <a:srgbClr val="FFFFFF"/>
                </a:solidFill>
                <a:latin typeface="Comic Sans MS"/>
                <a:cs typeface="Comic Sans MS"/>
              </a:rPr>
              <a:t>for </a:t>
            </a:r>
            <a:r>
              <a:rPr sz="2400" spc="10" dirty="0">
                <a:solidFill>
                  <a:srgbClr val="FFFFFF"/>
                </a:solidFill>
                <a:latin typeface="Comic Sans MS"/>
                <a:cs typeface="Comic Sans MS"/>
              </a:rPr>
              <a:t>his </a:t>
            </a:r>
            <a:r>
              <a:rPr sz="2400" spc="15" dirty="0">
                <a:solidFill>
                  <a:srgbClr val="FFFFFF"/>
                </a:solidFill>
                <a:latin typeface="Comic Sans MS"/>
                <a:cs typeface="Comic Sans MS"/>
              </a:rPr>
              <a:t>mother’s </a:t>
            </a:r>
            <a:r>
              <a:rPr sz="2400" spc="10" dirty="0">
                <a:solidFill>
                  <a:srgbClr val="FFFFFF"/>
                </a:solidFill>
                <a:latin typeface="Comic Sans MS"/>
                <a:cs typeface="Comic Sans MS"/>
              </a:rPr>
              <a:t>milk. </a:t>
            </a:r>
            <a:r>
              <a:rPr sz="2400" spc="15" dirty="0">
                <a:solidFill>
                  <a:srgbClr val="FFFFFF"/>
                </a:solidFill>
                <a:latin typeface="Comic Sans MS"/>
                <a:cs typeface="Comic Sans MS"/>
              </a:rPr>
              <a:t>At the center of our  </a:t>
            </a:r>
            <a:r>
              <a:rPr sz="2400" spc="10" dirty="0">
                <a:solidFill>
                  <a:srgbClr val="FFFFFF"/>
                </a:solidFill>
                <a:latin typeface="Comic Sans MS"/>
                <a:cs typeface="Comic Sans MS"/>
              </a:rPr>
              <a:t>faith is </a:t>
            </a:r>
            <a:r>
              <a:rPr sz="2400" spc="15" dirty="0">
                <a:solidFill>
                  <a:srgbClr val="FFFFFF"/>
                </a:solidFill>
                <a:latin typeface="Comic Sans MS"/>
                <a:cs typeface="Comic Sans MS"/>
              </a:rPr>
              <a:t>the mystery of how the </a:t>
            </a:r>
            <a:r>
              <a:rPr sz="2400" spc="20" dirty="0">
                <a:solidFill>
                  <a:srgbClr val="FFFFFF"/>
                </a:solidFill>
                <a:latin typeface="Comic Sans MS"/>
                <a:cs typeface="Comic Sans MS"/>
              </a:rPr>
              <a:t>God </a:t>
            </a:r>
            <a:r>
              <a:rPr sz="2400" spc="15" dirty="0">
                <a:solidFill>
                  <a:srgbClr val="FFFFFF"/>
                </a:solidFill>
                <a:latin typeface="Comic Sans MS"/>
                <a:cs typeface="Comic Sans MS"/>
              </a:rPr>
              <a:t>of the </a:t>
            </a:r>
            <a:r>
              <a:rPr sz="2400" spc="10" dirty="0">
                <a:solidFill>
                  <a:srgbClr val="FFFFFF"/>
                </a:solidFill>
                <a:latin typeface="Comic Sans MS"/>
                <a:cs typeface="Comic Sans MS"/>
              </a:rPr>
              <a:t>universe </a:t>
            </a:r>
            <a:r>
              <a:rPr sz="2400" spc="15" dirty="0">
                <a:solidFill>
                  <a:srgbClr val="FFFFFF"/>
                </a:solidFill>
                <a:latin typeface="Comic Sans MS"/>
                <a:cs typeface="Comic Sans MS"/>
              </a:rPr>
              <a:t>became a </a:t>
            </a:r>
            <a:r>
              <a:rPr sz="2400" spc="10" dirty="0">
                <a:solidFill>
                  <a:srgbClr val="FFFFFF"/>
                </a:solidFill>
                <a:latin typeface="Comic Sans MS"/>
                <a:cs typeface="Comic Sans MS"/>
              </a:rPr>
              <a:t>child-at-risk in  </a:t>
            </a:r>
            <a:r>
              <a:rPr sz="2400" spc="15" dirty="0">
                <a:solidFill>
                  <a:srgbClr val="FFFFFF"/>
                </a:solidFill>
                <a:latin typeface="Comic Sans MS"/>
                <a:cs typeface="Comic Sans MS"/>
              </a:rPr>
              <a:t>order to </a:t>
            </a:r>
            <a:r>
              <a:rPr sz="2400" spc="10" dirty="0">
                <a:solidFill>
                  <a:srgbClr val="FFFFFF"/>
                </a:solidFill>
                <a:latin typeface="Comic Sans MS"/>
                <a:cs typeface="Comic Sans MS"/>
              </a:rPr>
              <a:t>fulfil </a:t>
            </a:r>
            <a:r>
              <a:rPr sz="2400" spc="15" dirty="0">
                <a:solidFill>
                  <a:srgbClr val="FFFFFF"/>
                </a:solidFill>
                <a:latin typeface="Comic Sans MS"/>
                <a:cs typeface="Comic Sans MS"/>
              </a:rPr>
              <a:t>God’s </a:t>
            </a:r>
            <a:r>
              <a:rPr sz="2400" spc="10" dirty="0">
                <a:solidFill>
                  <a:srgbClr val="FFFFFF"/>
                </a:solidFill>
                <a:latin typeface="Comic Sans MS"/>
                <a:cs typeface="Comic Sans MS"/>
              </a:rPr>
              <a:t>mission, </a:t>
            </a:r>
            <a:r>
              <a:rPr sz="2400" spc="15" dirty="0">
                <a:solidFill>
                  <a:srgbClr val="FFFFFF"/>
                </a:solidFill>
                <a:latin typeface="Comic Sans MS"/>
                <a:cs typeface="Comic Sans MS"/>
              </a:rPr>
              <a:t>which </a:t>
            </a:r>
            <a:r>
              <a:rPr sz="2400" spc="20" dirty="0">
                <a:solidFill>
                  <a:srgbClr val="FFFFFF"/>
                </a:solidFill>
                <a:latin typeface="Comic Sans MS"/>
                <a:cs typeface="Comic Sans MS"/>
              </a:rPr>
              <a:t>was </a:t>
            </a:r>
            <a:r>
              <a:rPr sz="2400" spc="10" dirty="0">
                <a:solidFill>
                  <a:srgbClr val="FFFFFF"/>
                </a:solidFill>
                <a:latin typeface="Comic Sans MS"/>
                <a:cs typeface="Comic Sans MS"/>
              </a:rPr>
              <a:t>nothing less </a:t>
            </a:r>
            <a:r>
              <a:rPr sz="2400" spc="15" dirty="0">
                <a:solidFill>
                  <a:srgbClr val="FFFFFF"/>
                </a:solidFill>
                <a:latin typeface="Comic Sans MS"/>
                <a:cs typeface="Comic Sans MS"/>
              </a:rPr>
              <a:t>than to change </a:t>
            </a:r>
            <a:r>
              <a:rPr sz="2400" spc="10" dirty="0">
                <a:solidFill>
                  <a:srgbClr val="FFFFFF"/>
                </a:solidFill>
                <a:latin typeface="Comic Sans MS"/>
                <a:cs typeface="Comic Sans MS"/>
              </a:rPr>
              <a:t>all </a:t>
            </a:r>
            <a:r>
              <a:rPr sz="2400" spc="15" dirty="0">
                <a:solidFill>
                  <a:srgbClr val="FFFFFF"/>
                </a:solidFill>
                <a:latin typeface="Comic Sans MS"/>
                <a:cs typeface="Comic Sans MS"/>
              </a:rPr>
              <a:t>of human  </a:t>
            </a:r>
            <a:r>
              <a:rPr sz="2400" spc="10" dirty="0">
                <a:solidFill>
                  <a:srgbClr val="FFFFFF"/>
                </a:solidFill>
                <a:latin typeface="Comic Sans MS"/>
                <a:cs typeface="Comic Sans MS"/>
              </a:rPr>
              <a:t>history.</a:t>
            </a:r>
            <a:endParaRPr sz="2400" dirty="0">
              <a:latin typeface="Comic Sans MS"/>
              <a:cs typeface="Comic Sans MS"/>
            </a:endParaRPr>
          </a:p>
        </p:txBody>
      </p:sp>
      <p:graphicFrame>
        <p:nvGraphicFramePr>
          <p:cNvPr id="6" name="object 6"/>
          <p:cNvGraphicFramePr>
            <a:graphicFrameLocks noGrp="1"/>
          </p:cNvGraphicFramePr>
          <p:nvPr>
            <p:extLst>
              <p:ext uri="{D42A27DB-BD31-4B8C-83A1-F6EECF244321}">
                <p14:modId xmlns:p14="http://schemas.microsoft.com/office/powerpoint/2010/main" val="1262021113"/>
              </p:ext>
            </p:extLst>
          </p:nvPr>
        </p:nvGraphicFramePr>
        <p:xfrm>
          <a:off x="1836695" y="7133027"/>
          <a:ext cx="16832384" cy="2267204"/>
        </p:xfrm>
        <a:graphic>
          <a:graphicData uri="http://schemas.openxmlformats.org/drawingml/2006/table">
            <a:tbl>
              <a:tblPr firstRow="1" bandRow="1">
                <a:tableStyleId>{2D5ABB26-0587-4C30-8999-92F81FD0307C}</a:tableStyleId>
              </a:tblPr>
              <a:tblGrid>
                <a:gridCol w="5208561">
                  <a:extLst>
                    <a:ext uri="{9D8B030D-6E8A-4147-A177-3AD203B41FA5}">
                      <a16:colId xmlns:a16="http://schemas.microsoft.com/office/drawing/2014/main" val="20000"/>
                    </a:ext>
                  </a:extLst>
                </a:gridCol>
                <a:gridCol w="5786315">
                  <a:extLst>
                    <a:ext uri="{9D8B030D-6E8A-4147-A177-3AD203B41FA5}">
                      <a16:colId xmlns:a16="http://schemas.microsoft.com/office/drawing/2014/main" val="20001"/>
                    </a:ext>
                  </a:extLst>
                </a:gridCol>
                <a:gridCol w="5837508">
                  <a:extLst>
                    <a:ext uri="{9D8B030D-6E8A-4147-A177-3AD203B41FA5}">
                      <a16:colId xmlns:a16="http://schemas.microsoft.com/office/drawing/2014/main" val="20002"/>
                    </a:ext>
                  </a:extLst>
                </a:gridCol>
              </a:tblGrid>
              <a:tr h="2058213">
                <a:tc>
                  <a:txBody>
                    <a:bodyPr/>
                    <a:lstStyle/>
                    <a:p>
                      <a:pPr marL="41275">
                        <a:lnSpc>
                          <a:spcPct val="100000"/>
                        </a:lnSpc>
                        <a:spcBef>
                          <a:spcPts val="365"/>
                        </a:spcBef>
                      </a:pPr>
                      <a:r>
                        <a:rPr sz="2400" b="1" spc="15" dirty="0">
                          <a:solidFill>
                            <a:srgbClr val="FFFFFF"/>
                          </a:solidFill>
                          <a:latin typeface="Arial"/>
                          <a:cs typeface="Arial"/>
                        </a:rPr>
                        <a:t>Questions for</a:t>
                      </a:r>
                      <a:r>
                        <a:rPr sz="2400" b="1" spc="-15" dirty="0">
                          <a:solidFill>
                            <a:srgbClr val="FFFFFF"/>
                          </a:solidFill>
                          <a:latin typeface="Arial"/>
                          <a:cs typeface="Arial"/>
                        </a:rPr>
                        <a:t> </a:t>
                      </a:r>
                      <a:r>
                        <a:rPr sz="2400" b="1" spc="10" dirty="0">
                          <a:solidFill>
                            <a:srgbClr val="FFFFFF"/>
                          </a:solidFill>
                          <a:latin typeface="Arial"/>
                          <a:cs typeface="Arial"/>
                        </a:rPr>
                        <a:t>adults</a:t>
                      </a:r>
                      <a:endParaRPr sz="2400" dirty="0">
                        <a:latin typeface="Arial"/>
                        <a:cs typeface="Arial"/>
                      </a:endParaRPr>
                    </a:p>
                    <a:p>
                      <a:pPr>
                        <a:lnSpc>
                          <a:spcPct val="100000"/>
                        </a:lnSpc>
                        <a:spcBef>
                          <a:spcPts val="5"/>
                        </a:spcBef>
                      </a:pPr>
                      <a:endParaRPr sz="2400" dirty="0">
                        <a:latin typeface="Times New Roman"/>
                        <a:cs typeface="Times New Roman"/>
                      </a:endParaRPr>
                    </a:p>
                    <a:p>
                      <a:pPr marL="41275" marR="161925">
                        <a:lnSpc>
                          <a:spcPct val="102899"/>
                        </a:lnSpc>
                      </a:pPr>
                      <a:r>
                        <a:rPr sz="2400" spc="20" dirty="0">
                          <a:solidFill>
                            <a:srgbClr val="FFFFFF"/>
                          </a:solidFill>
                          <a:latin typeface="Comic Sans MS"/>
                          <a:cs typeface="Comic Sans MS"/>
                        </a:rPr>
                        <a:t>How </a:t>
                      </a:r>
                      <a:r>
                        <a:rPr sz="2400" spc="15" dirty="0">
                          <a:solidFill>
                            <a:srgbClr val="FFFFFF"/>
                          </a:solidFill>
                          <a:latin typeface="Comic Sans MS"/>
                          <a:cs typeface="Comic Sans MS"/>
                        </a:rPr>
                        <a:t>are you</a:t>
                      </a:r>
                      <a:r>
                        <a:rPr sz="2400" spc="-40" dirty="0">
                          <a:solidFill>
                            <a:srgbClr val="FFFFFF"/>
                          </a:solidFill>
                          <a:latin typeface="Comic Sans MS"/>
                          <a:cs typeface="Comic Sans MS"/>
                        </a:rPr>
                        <a:t> </a:t>
                      </a:r>
                      <a:r>
                        <a:rPr sz="2400" spc="10" dirty="0">
                          <a:solidFill>
                            <a:srgbClr val="FFFFFF"/>
                          </a:solidFill>
                          <a:latin typeface="Comic Sans MS"/>
                          <a:cs typeface="Comic Sans MS"/>
                        </a:rPr>
                        <a:t>challenged  </a:t>
                      </a:r>
                      <a:r>
                        <a:rPr sz="2400" spc="15" dirty="0">
                          <a:solidFill>
                            <a:srgbClr val="FFFFFF"/>
                          </a:solidFill>
                          <a:latin typeface="Comic Sans MS"/>
                          <a:cs typeface="Comic Sans MS"/>
                        </a:rPr>
                        <a:t>by </a:t>
                      </a:r>
                      <a:r>
                        <a:rPr sz="2400" spc="10" dirty="0">
                          <a:solidFill>
                            <a:srgbClr val="FFFFFF"/>
                          </a:solidFill>
                          <a:latin typeface="Comic Sans MS"/>
                          <a:cs typeface="Comic Sans MS"/>
                        </a:rPr>
                        <a:t>this story </a:t>
                      </a:r>
                      <a:r>
                        <a:rPr sz="2400" spc="15" dirty="0">
                          <a:solidFill>
                            <a:srgbClr val="FFFFFF"/>
                          </a:solidFill>
                          <a:latin typeface="Comic Sans MS"/>
                          <a:cs typeface="Comic Sans MS"/>
                        </a:rPr>
                        <a:t>as you  read </a:t>
                      </a:r>
                      <a:r>
                        <a:rPr sz="2400" spc="10" dirty="0">
                          <a:solidFill>
                            <a:srgbClr val="FFFFFF"/>
                          </a:solidFill>
                          <a:latin typeface="Comic Sans MS"/>
                          <a:cs typeface="Comic Sans MS"/>
                        </a:rPr>
                        <a:t>it in this </a:t>
                      </a:r>
                      <a:r>
                        <a:rPr sz="2400" spc="15" dirty="0">
                          <a:solidFill>
                            <a:srgbClr val="FFFFFF"/>
                          </a:solidFill>
                          <a:latin typeface="Comic Sans MS"/>
                          <a:cs typeface="Comic Sans MS"/>
                        </a:rPr>
                        <a:t>new</a:t>
                      </a:r>
                      <a:r>
                        <a:rPr sz="2400" spc="-75" dirty="0">
                          <a:solidFill>
                            <a:srgbClr val="FFFFFF"/>
                          </a:solidFill>
                          <a:latin typeface="Comic Sans MS"/>
                          <a:cs typeface="Comic Sans MS"/>
                        </a:rPr>
                        <a:t> </a:t>
                      </a:r>
                      <a:r>
                        <a:rPr sz="2400" spc="10" dirty="0">
                          <a:solidFill>
                            <a:srgbClr val="FFFFFF"/>
                          </a:solidFill>
                          <a:latin typeface="Comic Sans MS"/>
                          <a:cs typeface="Comic Sans MS"/>
                        </a:rPr>
                        <a:t>light  </a:t>
                      </a:r>
                      <a:r>
                        <a:rPr sz="2400" spc="15" dirty="0">
                          <a:solidFill>
                            <a:srgbClr val="FFFFFF"/>
                          </a:solidFill>
                          <a:latin typeface="Comic Sans MS"/>
                          <a:cs typeface="Comic Sans MS"/>
                        </a:rPr>
                        <a:t>of Jesus </a:t>
                      </a:r>
                      <a:r>
                        <a:rPr sz="2400" spc="10" dirty="0">
                          <a:solidFill>
                            <a:srgbClr val="FFFFFF"/>
                          </a:solidFill>
                          <a:latin typeface="Comic Sans MS"/>
                          <a:cs typeface="Comic Sans MS"/>
                        </a:rPr>
                        <a:t>being </a:t>
                      </a:r>
                      <a:r>
                        <a:rPr sz="2400" spc="15" dirty="0">
                          <a:solidFill>
                            <a:srgbClr val="FFFFFF"/>
                          </a:solidFill>
                          <a:latin typeface="Comic Sans MS"/>
                          <a:cs typeface="Comic Sans MS"/>
                        </a:rPr>
                        <a:t>a  </a:t>
                      </a:r>
                      <a:r>
                        <a:rPr sz="2400" spc="10" dirty="0">
                          <a:solidFill>
                            <a:srgbClr val="FFFFFF"/>
                          </a:solidFill>
                          <a:latin typeface="Comic Sans MS"/>
                          <a:cs typeface="Comic Sans MS"/>
                        </a:rPr>
                        <a:t>vulnerable</a:t>
                      </a:r>
                      <a:r>
                        <a:rPr lang="en-GB" sz="2400" spc="10" dirty="0">
                          <a:solidFill>
                            <a:srgbClr val="FFFFFF"/>
                          </a:solidFill>
                          <a:latin typeface="Comic Sans MS"/>
                          <a:cs typeface="Comic Sans MS"/>
                        </a:rPr>
                        <a:t> child?</a:t>
                      </a:r>
                      <a:endParaRPr sz="2400" dirty="0">
                        <a:latin typeface="Comic Sans MS"/>
                        <a:cs typeface="Comic Sans MS"/>
                      </a:endParaRPr>
                    </a:p>
                  </a:txBody>
                  <a:tcPr marL="0" marR="0" marT="463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0000"/>
                    </a:solidFill>
                  </a:tcPr>
                </a:tc>
                <a:tc>
                  <a:txBody>
                    <a:bodyPr/>
                    <a:lstStyle/>
                    <a:p>
                      <a:pPr marL="41275" algn="just">
                        <a:lnSpc>
                          <a:spcPct val="100000"/>
                        </a:lnSpc>
                        <a:spcBef>
                          <a:spcPts val="365"/>
                        </a:spcBef>
                      </a:pPr>
                      <a:r>
                        <a:rPr sz="2400" b="1" spc="10" dirty="0">
                          <a:solidFill>
                            <a:srgbClr val="FFFFFF"/>
                          </a:solidFill>
                          <a:latin typeface="Arial"/>
                          <a:cs typeface="Arial"/>
                        </a:rPr>
                        <a:t>Scriptures </a:t>
                      </a:r>
                      <a:r>
                        <a:rPr sz="2400" b="1" spc="15" dirty="0">
                          <a:solidFill>
                            <a:srgbClr val="FFFFFF"/>
                          </a:solidFill>
                          <a:latin typeface="Arial"/>
                          <a:cs typeface="Arial"/>
                        </a:rPr>
                        <a:t>to</a:t>
                      </a:r>
                      <a:r>
                        <a:rPr sz="2400" b="1" spc="-5" dirty="0">
                          <a:solidFill>
                            <a:srgbClr val="FFFFFF"/>
                          </a:solidFill>
                          <a:latin typeface="Arial"/>
                          <a:cs typeface="Arial"/>
                        </a:rPr>
                        <a:t> </a:t>
                      </a:r>
                      <a:r>
                        <a:rPr sz="2400" b="1" spc="10" dirty="0">
                          <a:solidFill>
                            <a:srgbClr val="FFFFFF"/>
                          </a:solidFill>
                          <a:latin typeface="Arial"/>
                          <a:cs typeface="Arial"/>
                        </a:rPr>
                        <a:t>read</a:t>
                      </a:r>
                      <a:endParaRPr sz="2400">
                        <a:latin typeface="Arial"/>
                        <a:cs typeface="Arial"/>
                      </a:endParaRPr>
                    </a:p>
                    <a:p>
                      <a:pPr>
                        <a:lnSpc>
                          <a:spcPct val="100000"/>
                        </a:lnSpc>
                        <a:spcBef>
                          <a:spcPts val="25"/>
                        </a:spcBef>
                      </a:pPr>
                      <a:endParaRPr sz="2400">
                        <a:latin typeface="Times New Roman"/>
                        <a:cs typeface="Times New Roman"/>
                      </a:endParaRPr>
                    </a:p>
                    <a:p>
                      <a:pPr marL="41275" marR="109855" algn="just">
                        <a:lnSpc>
                          <a:spcPct val="101800"/>
                        </a:lnSpc>
                      </a:pPr>
                      <a:r>
                        <a:rPr sz="2400" spc="15" dirty="0">
                          <a:solidFill>
                            <a:srgbClr val="FFFFFF"/>
                          </a:solidFill>
                          <a:latin typeface="Comic Sans MS"/>
                          <a:cs typeface="Comic Sans MS"/>
                        </a:rPr>
                        <a:t>Matthew </a:t>
                      </a:r>
                      <a:r>
                        <a:rPr sz="2400" spc="10" dirty="0">
                          <a:solidFill>
                            <a:srgbClr val="FFFFFF"/>
                          </a:solidFill>
                          <a:latin typeface="Comic Sans MS"/>
                          <a:cs typeface="Comic Sans MS"/>
                        </a:rPr>
                        <a:t>1: </a:t>
                      </a:r>
                      <a:r>
                        <a:rPr sz="2400" spc="15" dirty="0">
                          <a:solidFill>
                            <a:srgbClr val="FFFFFF"/>
                          </a:solidFill>
                          <a:latin typeface="Comic Sans MS"/>
                          <a:cs typeface="Comic Sans MS"/>
                        </a:rPr>
                        <a:t>18 to 2:18</a:t>
                      </a:r>
                      <a:r>
                        <a:rPr sz="2400" spc="-45" dirty="0">
                          <a:solidFill>
                            <a:srgbClr val="FFFFFF"/>
                          </a:solidFill>
                          <a:latin typeface="Comic Sans MS"/>
                          <a:cs typeface="Comic Sans MS"/>
                        </a:rPr>
                        <a:t> </a:t>
                      </a:r>
                      <a:r>
                        <a:rPr sz="2400" spc="10" dirty="0">
                          <a:solidFill>
                            <a:srgbClr val="FFFFFF"/>
                          </a:solidFill>
                          <a:latin typeface="Comic Sans MS"/>
                          <a:cs typeface="Comic Sans MS"/>
                        </a:rPr>
                        <a:t>tells  </a:t>
                      </a:r>
                      <a:r>
                        <a:rPr sz="2400" spc="15" dirty="0">
                          <a:solidFill>
                            <a:srgbClr val="FFFFFF"/>
                          </a:solidFill>
                          <a:latin typeface="Comic Sans MS"/>
                          <a:cs typeface="Comic Sans MS"/>
                        </a:rPr>
                        <a:t>the </a:t>
                      </a:r>
                      <a:r>
                        <a:rPr sz="2400" spc="10" dirty="0">
                          <a:solidFill>
                            <a:srgbClr val="FFFFFF"/>
                          </a:solidFill>
                          <a:latin typeface="Comic Sans MS"/>
                          <a:cs typeface="Comic Sans MS"/>
                        </a:rPr>
                        <a:t>story </a:t>
                      </a:r>
                      <a:r>
                        <a:rPr sz="2400" spc="15" dirty="0">
                          <a:solidFill>
                            <a:srgbClr val="FFFFFF"/>
                          </a:solidFill>
                          <a:latin typeface="Comic Sans MS"/>
                          <a:cs typeface="Comic Sans MS"/>
                        </a:rPr>
                        <a:t>of the </a:t>
                      </a:r>
                      <a:r>
                        <a:rPr sz="2400" spc="10" dirty="0">
                          <a:solidFill>
                            <a:srgbClr val="FFFFFF"/>
                          </a:solidFill>
                          <a:latin typeface="Comic Sans MS"/>
                          <a:cs typeface="Comic Sans MS"/>
                        </a:rPr>
                        <a:t>birth </a:t>
                      </a:r>
                      <a:r>
                        <a:rPr sz="2400" spc="15" dirty="0">
                          <a:solidFill>
                            <a:srgbClr val="FFFFFF"/>
                          </a:solidFill>
                          <a:latin typeface="Comic Sans MS"/>
                          <a:cs typeface="Comic Sans MS"/>
                        </a:rPr>
                        <a:t>and  </a:t>
                      </a:r>
                      <a:r>
                        <a:rPr sz="2400" spc="10" dirty="0">
                          <a:solidFill>
                            <a:srgbClr val="FFFFFF"/>
                          </a:solidFill>
                          <a:latin typeface="Comic Sans MS"/>
                          <a:cs typeface="Comic Sans MS"/>
                        </a:rPr>
                        <a:t>early </a:t>
                      </a:r>
                      <a:r>
                        <a:rPr sz="2400" spc="15" dirty="0">
                          <a:solidFill>
                            <a:srgbClr val="FFFFFF"/>
                          </a:solidFill>
                          <a:latin typeface="Comic Sans MS"/>
                          <a:cs typeface="Comic Sans MS"/>
                        </a:rPr>
                        <a:t>years of Jesus</a:t>
                      </a:r>
                      <a:r>
                        <a:rPr sz="2400" spc="-35" dirty="0">
                          <a:solidFill>
                            <a:srgbClr val="FFFFFF"/>
                          </a:solidFill>
                          <a:latin typeface="Comic Sans MS"/>
                          <a:cs typeface="Comic Sans MS"/>
                        </a:rPr>
                        <a:t> </a:t>
                      </a:r>
                      <a:r>
                        <a:rPr sz="2400" spc="5" dirty="0">
                          <a:solidFill>
                            <a:srgbClr val="FFFFFF"/>
                          </a:solidFill>
                          <a:latin typeface="Comic Sans MS"/>
                          <a:cs typeface="Comic Sans MS"/>
                        </a:rPr>
                        <a:t>life.</a:t>
                      </a:r>
                      <a:endParaRPr sz="2400">
                        <a:latin typeface="Comic Sans MS"/>
                        <a:cs typeface="Comic Sans MS"/>
                      </a:endParaRPr>
                    </a:p>
                  </a:txBody>
                  <a:tcPr marL="0" marR="0" marT="463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0000"/>
                    </a:solidFill>
                  </a:tcPr>
                </a:tc>
                <a:tc>
                  <a:txBody>
                    <a:bodyPr/>
                    <a:lstStyle/>
                    <a:p>
                      <a:pPr marL="41275">
                        <a:lnSpc>
                          <a:spcPct val="100000"/>
                        </a:lnSpc>
                        <a:spcBef>
                          <a:spcPts val="365"/>
                        </a:spcBef>
                      </a:pPr>
                      <a:r>
                        <a:rPr sz="2400" b="1" spc="15" dirty="0">
                          <a:solidFill>
                            <a:srgbClr val="FFFFFF"/>
                          </a:solidFill>
                          <a:latin typeface="Arial"/>
                          <a:cs typeface="Arial"/>
                        </a:rPr>
                        <a:t>Questions</a:t>
                      </a:r>
                      <a:r>
                        <a:rPr sz="2400" b="1" dirty="0">
                          <a:solidFill>
                            <a:srgbClr val="FFFFFF"/>
                          </a:solidFill>
                          <a:latin typeface="Arial"/>
                          <a:cs typeface="Arial"/>
                        </a:rPr>
                        <a:t> </a:t>
                      </a:r>
                      <a:r>
                        <a:rPr sz="2400" b="1" spc="10" dirty="0">
                          <a:solidFill>
                            <a:srgbClr val="FFFFFF"/>
                          </a:solidFill>
                          <a:latin typeface="Arial"/>
                          <a:cs typeface="Arial"/>
                        </a:rPr>
                        <a:t>f</a:t>
                      </a:r>
                      <a:endParaRPr sz="2400" dirty="0">
                        <a:latin typeface="Arial"/>
                        <a:cs typeface="Arial"/>
                      </a:endParaRPr>
                    </a:p>
                    <a:p>
                      <a:pPr>
                        <a:lnSpc>
                          <a:spcPct val="100000"/>
                        </a:lnSpc>
                        <a:spcBef>
                          <a:spcPts val="30"/>
                        </a:spcBef>
                      </a:pPr>
                      <a:endParaRPr sz="2400" dirty="0">
                        <a:latin typeface="Times New Roman"/>
                        <a:cs typeface="Times New Roman"/>
                      </a:endParaRPr>
                    </a:p>
                    <a:p>
                      <a:pPr marL="41275" marR="37465">
                        <a:lnSpc>
                          <a:spcPct val="102299"/>
                        </a:lnSpc>
                      </a:pPr>
                      <a:r>
                        <a:rPr sz="2400" spc="15" dirty="0">
                          <a:solidFill>
                            <a:srgbClr val="FFFFFF"/>
                          </a:solidFill>
                          <a:latin typeface="Comic Sans MS"/>
                          <a:cs typeface="Comic Sans MS"/>
                        </a:rPr>
                        <a:t>Many </a:t>
                      </a:r>
                      <a:r>
                        <a:rPr sz="2400" spc="10" dirty="0">
                          <a:solidFill>
                            <a:srgbClr val="FFFFFF"/>
                          </a:solidFill>
                          <a:latin typeface="Comic Sans MS"/>
                          <a:cs typeface="Comic Sans MS"/>
                        </a:rPr>
                        <a:t>children </a:t>
                      </a:r>
                      <a:r>
                        <a:rPr sz="2400" spc="15" dirty="0">
                          <a:solidFill>
                            <a:srgbClr val="FFFFFF"/>
                          </a:solidFill>
                          <a:latin typeface="Comic Sans MS"/>
                          <a:cs typeface="Comic Sans MS"/>
                        </a:rPr>
                        <a:t>are at </a:t>
                      </a:r>
                      <a:r>
                        <a:rPr sz="2400" spc="10" dirty="0">
                          <a:solidFill>
                            <a:srgbClr val="FFFFFF"/>
                          </a:solidFill>
                          <a:latin typeface="Comic Sans MS"/>
                          <a:cs typeface="Comic Sans MS"/>
                        </a:rPr>
                        <a:t>risk  </a:t>
                      </a:r>
                      <a:r>
                        <a:rPr sz="2400" spc="15" dirty="0">
                          <a:solidFill>
                            <a:srgbClr val="FFFFFF"/>
                          </a:solidFill>
                          <a:latin typeface="Comic Sans MS"/>
                          <a:cs typeface="Comic Sans MS"/>
                        </a:rPr>
                        <a:t>and experience </a:t>
                      </a:r>
                      <a:r>
                        <a:rPr sz="2400" spc="10" dirty="0">
                          <a:solidFill>
                            <a:srgbClr val="FFFFFF"/>
                          </a:solidFill>
                          <a:latin typeface="Comic Sans MS"/>
                          <a:cs typeface="Comic Sans MS"/>
                        </a:rPr>
                        <a:t>different  challenges </a:t>
                      </a:r>
                      <a:r>
                        <a:rPr sz="2400" spc="15" dirty="0">
                          <a:solidFill>
                            <a:srgbClr val="FFFFFF"/>
                          </a:solidFill>
                          <a:latin typeface="Comic Sans MS"/>
                          <a:cs typeface="Comic Sans MS"/>
                        </a:rPr>
                        <a:t>as they grow </a:t>
                      </a:r>
                      <a:r>
                        <a:rPr sz="2400" spc="10" dirty="0">
                          <a:solidFill>
                            <a:srgbClr val="FFFFFF"/>
                          </a:solidFill>
                          <a:latin typeface="Comic Sans MS"/>
                          <a:cs typeface="Comic Sans MS"/>
                        </a:rPr>
                        <a:t>up.  </a:t>
                      </a:r>
                      <a:r>
                        <a:rPr sz="2400" spc="20" dirty="0">
                          <a:solidFill>
                            <a:srgbClr val="FFFFFF"/>
                          </a:solidFill>
                          <a:latin typeface="Comic Sans MS"/>
                          <a:cs typeface="Comic Sans MS"/>
                        </a:rPr>
                        <a:t>What </a:t>
                      </a:r>
                      <a:r>
                        <a:rPr sz="2400" spc="15" dirty="0">
                          <a:solidFill>
                            <a:srgbClr val="FFFFFF"/>
                          </a:solidFill>
                          <a:latin typeface="Comic Sans MS"/>
                          <a:cs typeface="Comic Sans MS"/>
                        </a:rPr>
                        <a:t>does </a:t>
                      </a:r>
                      <a:r>
                        <a:rPr sz="2400" spc="10" dirty="0">
                          <a:solidFill>
                            <a:srgbClr val="FFFFFF"/>
                          </a:solidFill>
                          <a:latin typeface="Comic Sans MS"/>
                          <a:cs typeface="Comic Sans MS"/>
                        </a:rPr>
                        <a:t>it feel like </a:t>
                      </a:r>
                      <a:r>
                        <a:rPr sz="2400" spc="15" dirty="0">
                          <a:solidFill>
                            <a:srgbClr val="FFFFFF"/>
                          </a:solidFill>
                          <a:latin typeface="Comic Sans MS"/>
                          <a:cs typeface="Comic Sans MS"/>
                        </a:rPr>
                        <a:t>to  know that Jesus </a:t>
                      </a:r>
                      <a:r>
                        <a:rPr sz="2400" spc="20" dirty="0">
                          <a:solidFill>
                            <a:srgbClr val="FFFFFF"/>
                          </a:solidFill>
                          <a:latin typeface="Comic Sans MS"/>
                          <a:cs typeface="Comic Sans MS"/>
                        </a:rPr>
                        <a:t>was </a:t>
                      </a:r>
                      <a:r>
                        <a:rPr sz="2400" spc="10" dirty="0">
                          <a:solidFill>
                            <a:srgbClr val="FFFFFF"/>
                          </a:solidFill>
                          <a:latin typeface="Comic Sans MS"/>
                          <a:cs typeface="Comic Sans MS"/>
                        </a:rPr>
                        <a:t>also</a:t>
                      </a:r>
                      <a:r>
                        <a:rPr sz="2400" spc="-75" dirty="0">
                          <a:solidFill>
                            <a:srgbClr val="FFFFFF"/>
                          </a:solidFill>
                          <a:latin typeface="Comic Sans MS"/>
                          <a:cs typeface="Comic Sans MS"/>
                        </a:rPr>
                        <a:t> </a:t>
                      </a:r>
                      <a:r>
                        <a:rPr sz="2400" spc="15" dirty="0">
                          <a:solidFill>
                            <a:srgbClr val="FFFFFF"/>
                          </a:solidFill>
                          <a:latin typeface="Comic Sans MS"/>
                          <a:cs typeface="Comic Sans MS"/>
                        </a:rPr>
                        <a:t>at  </a:t>
                      </a:r>
                      <a:r>
                        <a:rPr sz="2400" spc="10" dirty="0">
                          <a:solidFill>
                            <a:srgbClr val="FFFFFF"/>
                          </a:solidFill>
                          <a:latin typeface="Comic Sans MS"/>
                          <a:cs typeface="Comic Sans MS"/>
                        </a:rPr>
                        <a:t>risk?</a:t>
                      </a:r>
                      <a:endParaRPr sz="2400" dirty="0">
                        <a:latin typeface="Comic Sans MS"/>
                        <a:cs typeface="Comic Sans MS"/>
                      </a:endParaRPr>
                    </a:p>
                  </a:txBody>
                  <a:tcPr marL="0" marR="0" marT="463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0000"/>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220369" y="1387475"/>
            <a:ext cx="15663361" cy="9304907"/>
            <a:chOff x="484689" y="1759968"/>
            <a:chExt cx="11047730" cy="8019415"/>
          </a:xfrm>
        </p:grpSpPr>
        <p:pic>
          <p:nvPicPr>
            <p:cNvPr id="3" name="object 3"/>
            <p:cNvPicPr/>
            <p:nvPr/>
          </p:nvPicPr>
          <p:blipFill>
            <a:blip r:embed="rId2" cstate="screen">
              <a:extLst>
                <a:ext uri="{28A0092B-C50C-407E-A947-70E740481C1C}">
                  <a14:useLocalDpi xmlns:a14="http://schemas.microsoft.com/office/drawing/2010/main"/>
                </a:ext>
              </a:extLst>
            </a:blip>
            <a:stretch>
              <a:fillRect/>
            </a:stretch>
          </p:blipFill>
          <p:spPr>
            <a:xfrm>
              <a:off x="662694" y="1875147"/>
              <a:ext cx="10691283" cy="7558262"/>
            </a:xfrm>
            <a:prstGeom prst="rect">
              <a:avLst/>
            </a:prstGeom>
          </p:spPr>
        </p:pic>
        <p:pic>
          <p:nvPicPr>
            <p:cNvPr id="4" name="object 4"/>
            <p:cNvPicPr/>
            <p:nvPr/>
          </p:nvPicPr>
          <p:blipFill>
            <a:blip r:embed="rId3" cstate="print"/>
            <a:stretch>
              <a:fillRect/>
            </a:stretch>
          </p:blipFill>
          <p:spPr>
            <a:xfrm>
              <a:off x="484689" y="1759968"/>
              <a:ext cx="11047294" cy="8018979"/>
            </a:xfrm>
            <a:prstGeom prst="rect">
              <a:avLst/>
            </a:prstGeom>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5"/>
          <p:cNvGraphicFramePr>
            <a:graphicFrameLocks noGrp="1"/>
          </p:cNvGraphicFramePr>
          <p:nvPr>
            <p:extLst>
              <p:ext uri="{D42A27DB-BD31-4B8C-83A1-F6EECF244321}">
                <p14:modId xmlns:p14="http://schemas.microsoft.com/office/powerpoint/2010/main" val="733882149"/>
              </p:ext>
            </p:extLst>
          </p:nvPr>
        </p:nvGraphicFramePr>
        <p:xfrm>
          <a:off x="1898650" y="1795755"/>
          <a:ext cx="17458670" cy="7374900"/>
        </p:xfrm>
        <a:graphic>
          <a:graphicData uri="http://schemas.openxmlformats.org/drawingml/2006/table">
            <a:tbl>
              <a:tblPr firstRow="1" bandRow="1">
                <a:tableStyleId>{2D5ABB26-0587-4C30-8999-92F81FD0307C}</a:tableStyleId>
              </a:tblPr>
              <a:tblGrid>
                <a:gridCol w="5783649">
                  <a:extLst>
                    <a:ext uri="{9D8B030D-6E8A-4147-A177-3AD203B41FA5}">
                      <a16:colId xmlns:a16="http://schemas.microsoft.com/office/drawing/2014/main" val="20000"/>
                    </a:ext>
                  </a:extLst>
                </a:gridCol>
                <a:gridCol w="5330000">
                  <a:extLst>
                    <a:ext uri="{9D8B030D-6E8A-4147-A177-3AD203B41FA5}">
                      <a16:colId xmlns:a16="http://schemas.microsoft.com/office/drawing/2014/main" val="20001"/>
                    </a:ext>
                  </a:extLst>
                </a:gridCol>
                <a:gridCol w="6345021">
                  <a:extLst>
                    <a:ext uri="{9D8B030D-6E8A-4147-A177-3AD203B41FA5}">
                      <a16:colId xmlns:a16="http://schemas.microsoft.com/office/drawing/2014/main" val="20002"/>
                    </a:ext>
                  </a:extLst>
                </a:gridCol>
              </a:tblGrid>
              <a:tr h="3601984">
                <a:tc gridSpan="3">
                  <a:txBody>
                    <a:bodyPr/>
                    <a:lstStyle/>
                    <a:p>
                      <a:pPr marL="41275">
                        <a:lnSpc>
                          <a:spcPct val="100000"/>
                        </a:lnSpc>
                        <a:spcBef>
                          <a:spcPts val="355"/>
                        </a:spcBef>
                      </a:pPr>
                      <a:r>
                        <a:rPr sz="2400" b="1" spc="20" dirty="0">
                          <a:solidFill>
                            <a:srgbClr val="FFFFFF"/>
                          </a:solidFill>
                          <a:latin typeface="Arial"/>
                          <a:cs typeface="Arial"/>
                        </a:rPr>
                        <a:t>The </a:t>
                      </a:r>
                      <a:r>
                        <a:rPr sz="2400" b="1" spc="15" dirty="0">
                          <a:solidFill>
                            <a:srgbClr val="FFFFFF"/>
                          </a:solidFill>
                          <a:latin typeface="Arial"/>
                          <a:cs typeface="Arial"/>
                        </a:rPr>
                        <a:t>story so</a:t>
                      </a:r>
                      <a:r>
                        <a:rPr sz="2400" b="1" spc="-20" dirty="0">
                          <a:solidFill>
                            <a:srgbClr val="FFFFFF"/>
                          </a:solidFill>
                          <a:latin typeface="Arial"/>
                          <a:cs typeface="Arial"/>
                        </a:rPr>
                        <a:t> </a:t>
                      </a:r>
                      <a:r>
                        <a:rPr sz="2400" b="1" spc="15" dirty="0">
                          <a:solidFill>
                            <a:srgbClr val="FFFFFF"/>
                          </a:solidFill>
                          <a:latin typeface="Arial"/>
                          <a:cs typeface="Arial"/>
                        </a:rPr>
                        <a:t>far…</a:t>
                      </a:r>
                      <a:endParaRPr sz="2400" dirty="0">
                        <a:latin typeface="Arial"/>
                        <a:cs typeface="Arial"/>
                      </a:endParaRPr>
                    </a:p>
                    <a:p>
                      <a:pPr>
                        <a:lnSpc>
                          <a:spcPct val="100000"/>
                        </a:lnSpc>
                        <a:spcBef>
                          <a:spcPts val="20"/>
                        </a:spcBef>
                      </a:pPr>
                      <a:endParaRPr sz="2400" dirty="0">
                        <a:latin typeface="Times New Roman"/>
                        <a:cs typeface="Times New Roman"/>
                      </a:endParaRPr>
                    </a:p>
                    <a:p>
                      <a:pPr marL="41275" marR="106045">
                        <a:lnSpc>
                          <a:spcPct val="102600"/>
                        </a:lnSpc>
                        <a:spcBef>
                          <a:spcPts val="5"/>
                        </a:spcBef>
                      </a:pPr>
                      <a:r>
                        <a:rPr sz="2400" spc="15" dirty="0">
                          <a:solidFill>
                            <a:srgbClr val="FFFFFF"/>
                          </a:solidFill>
                          <a:latin typeface="Comic Sans MS"/>
                          <a:cs typeface="Comic Sans MS"/>
                        </a:rPr>
                        <a:t>After </a:t>
                      </a:r>
                      <a:r>
                        <a:rPr sz="2400" spc="10" dirty="0">
                          <a:solidFill>
                            <a:srgbClr val="FFFFFF"/>
                          </a:solidFill>
                          <a:latin typeface="Comic Sans MS"/>
                          <a:cs typeface="Comic Sans MS"/>
                        </a:rPr>
                        <a:t>being </a:t>
                      </a:r>
                      <a:r>
                        <a:rPr sz="2400" spc="15" dirty="0">
                          <a:solidFill>
                            <a:srgbClr val="FFFFFF"/>
                          </a:solidFill>
                          <a:latin typeface="Comic Sans MS"/>
                          <a:cs typeface="Comic Sans MS"/>
                        </a:rPr>
                        <a:t>refugees </a:t>
                      </a:r>
                      <a:r>
                        <a:rPr sz="2400" spc="10" dirty="0">
                          <a:solidFill>
                            <a:srgbClr val="FFFFFF"/>
                          </a:solidFill>
                          <a:latin typeface="Comic Sans MS"/>
                          <a:cs typeface="Comic Sans MS"/>
                        </a:rPr>
                        <a:t>in </a:t>
                      </a:r>
                      <a:r>
                        <a:rPr sz="2400" spc="15" dirty="0">
                          <a:solidFill>
                            <a:srgbClr val="FFFFFF"/>
                          </a:solidFill>
                          <a:latin typeface="Comic Sans MS"/>
                          <a:cs typeface="Comic Sans MS"/>
                        </a:rPr>
                        <a:t>Egypt, the </a:t>
                      </a:r>
                      <a:r>
                        <a:rPr sz="2400" spc="10" dirty="0">
                          <a:solidFill>
                            <a:srgbClr val="FFFFFF"/>
                          </a:solidFill>
                          <a:latin typeface="Comic Sans MS"/>
                          <a:cs typeface="Comic Sans MS"/>
                        </a:rPr>
                        <a:t>family </a:t>
                      </a:r>
                      <a:r>
                        <a:rPr sz="2400" spc="15" dirty="0">
                          <a:solidFill>
                            <a:srgbClr val="FFFFFF"/>
                          </a:solidFill>
                          <a:latin typeface="Comic Sans MS"/>
                          <a:cs typeface="Comic Sans MS"/>
                        </a:rPr>
                        <a:t>of Jesus returned to Nazareth  (Matthew </a:t>
                      </a:r>
                      <a:r>
                        <a:rPr sz="2400" spc="10" dirty="0">
                          <a:solidFill>
                            <a:srgbClr val="FFFFFF"/>
                          </a:solidFill>
                          <a:latin typeface="Comic Sans MS"/>
                          <a:cs typeface="Comic Sans MS"/>
                        </a:rPr>
                        <a:t>2:19) his </a:t>
                      </a:r>
                      <a:r>
                        <a:rPr sz="2400" spc="15" dirty="0">
                          <a:solidFill>
                            <a:srgbClr val="FFFFFF"/>
                          </a:solidFill>
                          <a:latin typeface="Comic Sans MS"/>
                          <a:cs typeface="Comic Sans MS"/>
                        </a:rPr>
                        <a:t>hometown and </a:t>
                      </a:r>
                      <a:r>
                        <a:rPr sz="2400" spc="10" dirty="0">
                          <a:solidFill>
                            <a:srgbClr val="FFFFFF"/>
                          </a:solidFill>
                          <a:latin typeface="Comic Sans MS"/>
                          <a:cs typeface="Comic Sans MS"/>
                        </a:rPr>
                        <a:t>family’s </a:t>
                      </a:r>
                      <a:r>
                        <a:rPr sz="2400" spc="15" dirty="0">
                          <a:solidFill>
                            <a:srgbClr val="FFFFFF"/>
                          </a:solidFill>
                          <a:latin typeface="Comic Sans MS"/>
                          <a:cs typeface="Comic Sans MS"/>
                        </a:rPr>
                        <a:t>community. But they continued to </a:t>
                      </a:r>
                      <a:r>
                        <a:rPr sz="2400" spc="5" dirty="0">
                          <a:solidFill>
                            <a:srgbClr val="FFFFFF"/>
                          </a:solidFill>
                          <a:latin typeface="Comic Sans MS"/>
                          <a:cs typeface="Comic Sans MS"/>
                        </a:rPr>
                        <a:t>live  </a:t>
                      </a:r>
                      <a:r>
                        <a:rPr sz="2400" spc="15" dirty="0">
                          <a:solidFill>
                            <a:srgbClr val="FFFFFF"/>
                          </a:solidFill>
                          <a:latin typeface="Comic Sans MS"/>
                          <a:cs typeface="Comic Sans MS"/>
                        </a:rPr>
                        <a:t>under the </a:t>
                      </a:r>
                      <a:r>
                        <a:rPr sz="2400" spc="10" dirty="0">
                          <a:solidFill>
                            <a:srgbClr val="FFFFFF"/>
                          </a:solidFill>
                          <a:latin typeface="Comic Sans MS"/>
                          <a:cs typeface="Comic Sans MS"/>
                        </a:rPr>
                        <a:t>oppressive </a:t>
                      </a:r>
                      <a:r>
                        <a:rPr sz="2400" spc="15" dirty="0">
                          <a:solidFill>
                            <a:srgbClr val="FFFFFF"/>
                          </a:solidFill>
                          <a:latin typeface="Comic Sans MS"/>
                          <a:cs typeface="Comic Sans MS"/>
                        </a:rPr>
                        <a:t>regime of the Roman Empire. The Romans </a:t>
                      </a:r>
                      <a:r>
                        <a:rPr sz="2400" spc="10" dirty="0">
                          <a:solidFill>
                            <a:srgbClr val="FFFFFF"/>
                          </a:solidFill>
                          <a:latin typeface="Comic Sans MS"/>
                          <a:cs typeface="Comic Sans MS"/>
                        </a:rPr>
                        <a:t>controlled </a:t>
                      </a:r>
                      <a:r>
                        <a:rPr sz="2400" spc="15" dirty="0">
                          <a:solidFill>
                            <a:srgbClr val="FFFFFF"/>
                          </a:solidFill>
                          <a:latin typeface="Comic Sans MS"/>
                          <a:cs typeface="Comic Sans MS"/>
                        </a:rPr>
                        <a:t>by  </a:t>
                      </a:r>
                      <a:r>
                        <a:rPr sz="2400" spc="10" dirty="0">
                          <a:solidFill>
                            <a:srgbClr val="FFFFFF"/>
                          </a:solidFill>
                          <a:latin typeface="Comic Sans MS"/>
                          <a:cs typeface="Comic Sans MS"/>
                        </a:rPr>
                        <a:t>violence </a:t>
                      </a:r>
                      <a:r>
                        <a:rPr sz="2400" spc="15" dirty="0">
                          <a:solidFill>
                            <a:srgbClr val="FFFFFF"/>
                          </a:solidFill>
                          <a:latin typeface="Comic Sans MS"/>
                          <a:cs typeface="Comic Sans MS"/>
                        </a:rPr>
                        <a:t>and </a:t>
                      </a:r>
                      <a:r>
                        <a:rPr sz="2400" spc="10" dirty="0">
                          <a:solidFill>
                            <a:srgbClr val="FFFFFF"/>
                          </a:solidFill>
                          <a:latin typeface="Comic Sans MS"/>
                          <a:cs typeface="Comic Sans MS"/>
                        </a:rPr>
                        <a:t>oppression. </a:t>
                      </a:r>
                      <a:r>
                        <a:rPr sz="2400" spc="15" dirty="0">
                          <a:solidFill>
                            <a:srgbClr val="FFFFFF"/>
                          </a:solidFill>
                          <a:latin typeface="Comic Sans MS"/>
                          <a:cs typeface="Comic Sans MS"/>
                        </a:rPr>
                        <a:t>You can see the statue of Caesar </a:t>
                      </a:r>
                      <a:r>
                        <a:rPr sz="2400" spc="10" dirty="0">
                          <a:solidFill>
                            <a:srgbClr val="FFFFFF"/>
                          </a:solidFill>
                          <a:latin typeface="Comic Sans MS"/>
                          <a:cs typeface="Comic Sans MS"/>
                        </a:rPr>
                        <a:t>in </a:t>
                      </a:r>
                      <a:r>
                        <a:rPr sz="2400" spc="15" dirty="0">
                          <a:solidFill>
                            <a:srgbClr val="FFFFFF"/>
                          </a:solidFill>
                          <a:latin typeface="Comic Sans MS"/>
                          <a:cs typeface="Comic Sans MS"/>
                        </a:rPr>
                        <a:t>the background. </a:t>
                      </a:r>
                      <a:r>
                        <a:rPr sz="2400" spc="25" dirty="0">
                          <a:solidFill>
                            <a:srgbClr val="FFFFFF"/>
                          </a:solidFill>
                          <a:latin typeface="Comic Sans MS"/>
                          <a:cs typeface="Comic Sans MS"/>
                        </a:rPr>
                        <a:t>We  </a:t>
                      </a:r>
                      <a:r>
                        <a:rPr sz="2400" spc="10" dirty="0">
                          <a:solidFill>
                            <a:srgbClr val="FFFFFF"/>
                          </a:solidFill>
                          <a:latin typeface="Comic Sans MS"/>
                          <a:cs typeface="Comic Sans MS"/>
                        </a:rPr>
                        <a:t>don’t </a:t>
                      </a:r>
                      <a:r>
                        <a:rPr sz="2400" spc="15" dirty="0">
                          <a:solidFill>
                            <a:srgbClr val="FFFFFF"/>
                          </a:solidFill>
                          <a:latin typeface="Comic Sans MS"/>
                          <a:cs typeface="Comic Sans MS"/>
                        </a:rPr>
                        <a:t>know </a:t>
                      </a:r>
                      <a:r>
                        <a:rPr sz="2400" spc="20" dirty="0">
                          <a:solidFill>
                            <a:srgbClr val="FFFFFF"/>
                          </a:solidFill>
                          <a:latin typeface="Comic Sans MS"/>
                          <a:cs typeface="Comic Sans MS"/>
                        </a:rPr>
                        <a:t>much </a:t>
                      </a:r>
                      <a:r>
                        <a:rPr sz="2400" spc="15" dirty="0">
                          <a:solidFill>
                            <a:srgbClr val="FFFFFF"/>
                          </a:solidFill>
                          <a:latin typeface="Comic Sans MS"/>
                          <a:cs typeface="Comic Sans MS"/>
                        </a:rPr>
                        <a:t>about Jesus </a:t>
                      </a:r>
                      <a:r>
                        <a:rPr sz="2400" spc="10" dirty="0">
                          <a:solidFill>
                            <a:srgbClr val="FFFFFF"/>
                          </a:solidFill>
                          <a:latin typeface="Comic Sans MS"/>
                          <a:cs typeface="Comic Sans MS"/>
                        </a:rPr>
                        <a:t>growing </a:t>
                      </a:r>
                      <a:r>
                        <a:rPr sz="2400" spc="15" dirty="0">
                          <a:solidFill>
                            <a:srgbClr val="FFFFFF"/>
                          </a:solidFill>
                          <a:latin typeface="Comic Sans MS"/>
                          <a:cs typeface="Comic Sans MS"/>
                        </a:rPr>
                        <a:t>up </a:t>
                      </a:r>
                      <a:r>
                        <a:rPr sz="2400" spc="10" dirty="0">
                          <a:solidFill>
                            <a:srgbClr val="FFFFFF"/>
                          </a:solidFill>
                          <a:latin typeface="Comic Sans MS"/>
                          <a:cs typeface="Comic Sans MS"/>
                        </a:rPr>
                        <a:t>until later </a:t>
                      </a:r>
                      <a:r>
                        <a:rPr sz="2400" spc="15" dirty="0">
                          <a:solidFill>
                            <a:srgbClr val="FFFFFF"/>
                          </a:solidFill>
                          <a:latin typeface="Comic Sans MS"/>
                          <a:cs typeface="Comic Sans MS"/>
                        </a:rPr>
                        <a:t>on but </a:t>
                      </a:r>
                      <a:r>
                        <a:rPr sz="2400" spc="10" dirty="0">
                          <a:solidFill>
                            <a:srgbClr val="FFFFFF"/>
                          </a:solidFill>
                          <a:latin typeface="Comic Sans MS"/>
                          <a:cs typeface="Comic Sans MS"/>
                        </a:rPr>
                        <a:t>if </a:t>
                      </a:r>
                      <a:r>
                        <a:rPr sz="2400" spc="20" dirty="0">
                          <a:solidFill>
                            <a:srgbClr val="FFFFFF"/>
                          </a:solidFill>
                          <a:latin typeface="Comic Sans MS"/>
                          <a:cs typeface="Comic Sans MS"/>
                        </a:rPr>
                        <a:t>we </a:t>
                      </a:r>
                      <a:r>
                        <a:rPr sz="2400" spc="15" dirty="0">
                          <a:solidFill>
                            <a:srgbClr val="FFFFFF"/>
                          </a:solidFill>
                          <a:latin typeface="Comic Sans MS"/>
                          <a:cs typeface="Comic Sans MS"/>
                        </a:rPr>
                        <a:t>use our  </a:t>
                      </a:r>
                      <a:r>
                        <a:rPr sz="2400" spc="10" dirty="0">
                          <a:solidFill>
                            <a:srgbClr val="FFFFFF"/>
                          </a:solidFill>
                          <a:latin typeface="Comic Sans MS"/>
                          <a:cs typeface="Comic Sans MS"/>
                        </a:rPr>
                        <a:t>imagination, </a:t>
                      </a:r>
                      <a:r>
                        <a:rPr sz="2400" spc="20" dirty="0">
                          <a:solidFill>
                            <a:srgbClr val="FFFFFF"/>
                          </a:solidFill>
                          <a:latin typeface="Comic Sans MS"/>
                          <a:cs typeface="Comic Sans MS"/>
                        </a:rPr>
                        <a:t>we </a:t>
                      </a:r>
                      <a:r>
                        <a:rPr sz="2400" spc="15" dirty="0">
                          <a:solidFill>
                            <a:srgbClr val="FFFFFF"/>
                          </a:solidFill>
                          <a:latin typeface="Comic Sans MS"/>
                          <a:cs typeface="Comic Sans MS"/>
                        </a:rPr>
                        <a:t>can </a:t>
                      </a:r>
                      <a:r>
                        <a:rPr sz="2400" spc="10" dirty="0">
                          <a:solidFill>
                            <a:srgbClr val="FFFFFF"/>
                          </a:solidFill>
                          <a:latin typeface="Comic Sans MS"/>
                          <a:cs typeface="Comic Sans MS"/>
                        </a:rPr>
                        <a:t>imagine </a:t>
                      </a:r>
                      <a:r>
                        <a:rPr sz="2400" spc="15" dirty="0">
                          <a:solidFill>
                            <a:srgbClr val="FFFFFF"/>
                          </a:solidFill>
                          <a:latin typeface="Comic Sans MS"/>
                          <a:cs typeface="Comic Sans MS"/>
                        </a:rPr>
                        <a:t>that he </a:t>
                      </a:r>
                      <a:r>
                        <a:rPr sz="2400" spc="20" dirty="0">
                          <a:solidFill>
                            <a:srgbClr val="FFFFFF"/>
                          </a:solidFill>
                          <a:latin typeface="Comic Sans MS"/>
                          <a:cs typeface="Comic Sans MS"/>
                        </a:rPr>
                        <a:t>was </a:t>
                      </a:r>
                      <a:r>
                        <a:rPr sz="2400" spc="15" dirty="0">
                          <a:solidFill>
                            <a:srgbClr val="FFFFFF"/>
                          </a:solidFill>
                          <a:latin typeface="Comic Sans MS"/>
                          <a:cs typeface="Comic Sans MS"/>
                        </a:rPr>
                        <a:t>developing </a:t>
                      </a:r>
                      <a:r>
                        <a:rPr sz="2400" spc="10" dirty="0">
                          <a:solidFill>
                            <a:srgbClr val="FFFFFF"/>
                          </a:solidFill>
                          <a:latin typeface="Comic Sans MS"/>
                          <a:cs typeface="Comic Sans MS"/>
                        </a:rPr>
                        <a:t>characteristics </a:t>
                      </a:r>
                      <a:r>
                        <a:rPr sz="2400" spc="15" dirty="0">
                          <a:solidFill>
                            <a:srgbClr val="FFFFFF"/>
                          </a:solidFill>
                          <a:latin typeface="Comic Sans MS"/>
                          <a:cs typeface="Comic Sans MS"/>
                        </a:rPr>
                        <a:t>which </a:t>
                      </a:r>
                      <a:r>
                        <a:rPr sz="2400" spc="20" dirty="0">
                          <a:solidFill>
                            <a:srgbClr val="FFFFFF"/>
                          </a:solidFill>
                          <a:latin typeface="Comic Sans MS"/>
                          <a:cs typeface="Comic Sans MS"/>
                        </a:rPr>
                        <a:t>we </a:t>
                      </a:r>
                      <a:r>
                        <a:rPr sz="2400" spc="15" dirty="0">
                          <a:solidFill>
                            <a:srgbClr val="FFFFFF"/>
                          </a:solidFill>
                          <a:latin typeface="Comic Sans MS"/>
                          <a:cs typeface="Comic Sans MS"/>
                        </a:rPr>
                        <a:t>know  he would have </a:t>
                      </a:r>
                      <a:r>
                        <a:rPr sz="2400" spc="10" dirty="0">
                          <a:solidFill>
                            <a:srgbClr val="FFFFFF"/>
                          </a:solidFill>
                          <a:latin typeface="Comic Sans MS"/>
                          <a:cs typeface="Comic Sans MS"/>
                        </a:rPr>
                        <a:t>later </a:t>
                      </a:r>
                      <a:r>
                        <a:rPr sz="2400" spc="15" dirty="0">
                          <a:solidFill>
                            <a:srgbClr val="FFFFFF"/>
                          </a:solidFill>
                          <a:latin typeface="Comic Sans MS"/>
                          <a:cs typeface="Comic Sans MS"/>
                        </a:rPr>
                        <a:t>as an </a:t>
                      </a:r>
                      <a:r>
                        <a:rPr sz="2400" spc="10" dirty="0">
                          <a:solidFill>
                            <a:srgbClr val="FFFFFF"/>
                          </a:solidFill>
                          <a:latin typeface="Comic Sans MS"/>
                          <a:cs typeface="Comic Sans MS"/>
                        </a:rPr>
                        <a:t>adult. </a:t>
                      </a:r>
                      <a:r>
                        <a:rPr sz="2400" spc="15" dirty="0">
                          <a:solidFill>
                            <a:srgbClr val="FFFFFF"/>
                          </a:solidFill>
                          <a:latin typeface="Comic Sans MS"/>
                          <a:cs typeface="Comic Sans MS"/>
                        </a:rPr>
                        <a:t>Those </a:t>
                      </a:r>
                      <a:r>
                        <a:rPr sz="2400" spc="10" dirty="0">
                          <a:solidFill>
                            <a:srgbClr val="FFFFFF"/>
                          </a:solidFill>
                          <a:latin typeface="Comic Sans MS"/>
                          <a:cs typeface="Comic Sans MS"/>
                        </a:rPr>
                        <a:t>characteristics </a:t>
                      </a:r>
                      <a:r>
                        <a:rPr sz="2400" spc="15" dirty="0">
                          <a:solidFill>
                            <a:srgbClr val="FFFFFF"/>
                          </a:solidFill>
                          <a:latin typeface="Comic Sans MS"/>
                          <a:cs typeface="Comic Sans MS"/>
                        </a:rPr>
                        <a:t>are described </a:t>
                      </a:r>
                      <a:r>
                        <a:rPr sz="2400" spc="10" dirty="0">
                          <a:solidFill>
                            <a:srgbClr val="FFFFFF"/>
                          </a:solidFill>
                          <a:latin typeface="Comic Sans MS"/>
                          <a:cs typeface="Comic Sans MS"/>
                        </a:rPr>
                        <a:t>in Galatians  </a:t>
                      </a:r>
                      <a:r>
                        <a:rPr sz="2400" spc="15" dirty="0">
                          <a:solidFill>
                            <a:srgbClr val="FFFFFF"/>
                          </a:solidFill>
                          <a:latin typeface="Comic Sans MS"/>
                          <a:cs typeface="Comic Sans MS"/>
                        </a:rPr>
                        <a:t>as the </a:t>
                      </a:r>
                      <a:r>
                        <a:rPr sz="2400" spc="10" dirty="0">
                          <a:solidFill>
                            <a:srgbClr val="FFFFFF"/>
                          </a:solidFill>
                          <a:latin typeface="Comic Sans MS"/>
                          <a:cs typeface="Comic Sans MS"/>
                        </a:rPr>
                        <a:t>“fruits </a:t>
                      </a:r>
                      <a:r>
                        <a:rPr sz="2400" spc="15" dirty="0">
                          <a:solidFill>
                            <a:srgbClr val="FFFFFF"/>
                          </a:solidFill>
                          <a:latin typeface="Comic Sans MS"/>
                          <a:cs typeface="Comic Sans MS"/>
                        </a:rPr>
                        <a:t>of the </a:t>
                      </a:r>
                      <a:r>
                        <a:rPr sz="2400" spc="10" dirty="0">
                          <a:solidFill>
                            <a:srgbClr val="FFFFFF"/>
                          </a:solidFill>
                          <a:latin typeface="Comic Sans MS"/>
                          <a:cs typeface="Comic Sans MS"/>
                        </a:rPr>
                        <a:t>spirit” </a:t>
                      </a:r>
                      <a:r>
                        <a:rPr sz="2400" spc="15" dirty="0">
                          <a:solidFill>
                            <a:srgbClr val="FFFFFF"/>
                          </a:solidFill>
                          <a:latin typeface="Comic Sans MS"/>
                          <a:cs typeface="Comic Sans MS"/>
                        </a:rPr>
                        <a:t>(see below). Here you can </a:t>
                      </a:r>
                      <a:r>
                        <a:rPr sz="2400" spc="10" dirty="0">
                          <a:solidFill>
                            <a:srgbClr val="FFFFFF"/>
                          </a:solidFill>
                          <a:latin typeface="Comic Sans MS"/>
                          <a:cs typeface="Comic Sans MS"/>
                        </a:rPr>
                        <a:t>imagine </a:t>
                      </a:r>
                      <a:r>
                        <a:rPr lang="en-GB" sz="2400" spc="10" dirty="0">
                          <a:solidFill>
                            <a:srgbClr val="FFFFFF"/>
                          </a:solidFill>
                          <a:latin typeface="Comic Sans MS"/>
                          <a:cs typeface="Comic Sans MS"/>
                        </a:rPr>
                        <a:t>boy </a:t>
                      </a:r>
                      <a:r>
                        <a:rPr sz="2400" spc="15" dirty="0">
                          <a:solidFill>
                            <a:srgbClr val="FFFFFF"/>
                          </a:solidFill>
                          <a:latin typeface="Comic Sans MS"/>
                          <a:cs typeface="Comic Sans MS"/>
                        </a:rPr>
                        <a:t>Jesus </a:t>
                      </a:r>
                      <a:r>
                        <a:rPr sz="2400" spc="10" dirty="0">
                          <a:solidFill>
                            <a:srgbClr val="FFFFFF"/>
                          </a:solidFill>
                          <a:latin typeface="Comic Sans MS"/>
                          <a:cs typeface="Comic Sans MS"/>
                        </a:rPr>
                        <a:t>caring </a:t>
                      </a:r>
                      <a:r>
                        <a:rPr sz="2400" spc="15" dirty="0">
                          <a:solidFill>
                            <a:srgbClr val="FFFFFF"/>
                          </a:solidFill>
                          <a:latin typeface="Comic Sans MS"/>
                          <a:cs typeface="Comic Sans MS"/>
                        </a:rPr>
                        <a:t>for a </a:t>
                      </a:r>
                      <a:r>
                        <a:rPr sz="2400" spc="10" dirty="0">
                          <a:solidFill>
                            <a:srgbClr val="FFFFFF"/>
                          </a:solidFill>
                          <a:latin typeface="Comic Sans MS"/>
                          <a:cs typeface="Comic Sans MS"/>
                        </a:rPr>
                        <a:t>child </a:t>
                      </a:r>
                      <a:r>
                        <a:rPr sz="2400" spc="15" dirty="0">
                          <a:solidFill>
                            <a:srgbClr val="FFFFFF"/>
                          </a:solidFill>
                          <a:latin typeface="Comic Sans MS"/>
                          <a:cs typeface="Comic Sans MS"/>
                        </a:rPr>
                        <a:t>with a </a:t>
                      </a:r>
                      <a:r>
                        <a:rPr sz="2400" spc="10" dirty="0">
                          <a:solidFill>
                            <a:srgbClr val="FFFFFF"/>
                          </a:solidFill>
                          <a:latin typeface="Comic Sans MS"/>
                          <a:cs typeface="Comic Sans MS"/>
                        </a:rPr>
                        <a:t>disability.</a:t>
                      </a:r>
                      <a:r>
                        <a:rPr lang="en-GB" sz="2400" spc="10" dirty="0">
                          <a:solidFill>
                            <a:srgbClr val="FFFFFF"/>
                          </a:solidFill>
                          <a:latin typeface="Comic Sans MS"/>
                          <a:cs typeface="Comic Sans MS"/>
                        </a:rPr>
                        <a:t> These are the kind of people he would have healed as an adult.</a:t>
                      </a:r>
                      <a:r>
                        <a:rPr sz="2400" spc="10" dirty="0">
                          <a:solidFill>
                            <a:srgbClr val="FFFFFF"/>
                          </a:solidFill>
                          <a:latin typeface="Comic Sans MS"/>
                          <a:cs typeface="Comic Sans MS"/>
                        </a:rPr>
                        <a:t> </a:t>
                      </a:r>
                      <a:r>
                        <a:rPr sz="2400" spc="15" dirty="0">
                          <a:solidFill>
                            <a:srgbClr val="FFFFFF"/>
                          </a:solidFill>
                          <a:latin typeface="Comic Sans MS"/>
                          <a:cs typeface="Comic Sans MS"/>
                        </a:rPr>
                        <a:t>Other </a:t>
                      </a:r>
                      <a:r>
                        <a:rPr sz="2400" spc="10" dirty="0">
                          <a:solidFill>
                            <a:srgbClr val="FFFFFF"/>
                          </a:solidFill>
                          <a:latin typeface="Comic Sans MS"/>
                          <a:cs typeface="Comic Sans MS"/>
                        </a:rPr>
                        <a:t>children </a:t>
                      </a:r>
                      <a:r>
                        <a:rPr sz="2400" spc="15" dirty="0">
                          <a:solidFill>
                            <a:srgbClr val="FFFFFF"/>
                          </a:solidFill>
                          <a:latin typeface="Comic Sans MS"/>
                          <a:cs typeface="Comic Sans MS"/>
                        </a:rPr>
                        <a:t>would have </a:t>
                      </a:r>
                      <a:r>
                        <a:rPr sz="2400" spc="10" dirty="0">
                          <a:solidFill>
                            <a:srgbClr val="FFFFFF"/>
                          </a:solidFill>
                          <a:latin typeface="Comic Sans MS"/>
                          <a:cs typeface="Comic Sans MS"/>
                        </a:rPr>
                        <a:t>liked hanging </a:t>
                      </a:r>
                      <a:r>
                        <a:rPr sz="2400" spc="15" dirty="0">
                          <a:solidFill>
                            <a:srgbClr val="FFFFFF"/>
                          </a:solidFill>
                          <a:latin typeface="Comic Sans MS"/>
                          <a:cs typeface="Comic Sans MS"/>
                        </a:rPr>
                        <a:t>out with him too  because he was </a:t>
                      </a:r>
                      <a:r>
                        <a:rPr sz="2400" spc="10" dirty="0">
                          <a:solidFill>
                            <a:srgbClr val="FFFFFF"/>
                          </a:solidFill>
                          <a:latin typeface="Comic Sans MS"/>
                          <a:cs typeface="Comic Sans MS"/>
                        </a:rPr>
                        <a:t>kind. </a:t>
                      </a:r>
                      <a:r>
                        <a:rPr sz="2400" spc="15" dirty="0">
                          <a:solidFill>
                            <a:srgbClr val="FFFFFF"/>
                          </a:solidFill>
                          <a:latin typeface="Comic Sans MS"/>
                          <a:cs typeface="Comic Sans MS"/>
                        </a:rPr>
                        <a:t>In contrast are the </a:t>
                      </a:r>
                      <a:r>
                        <a:rPr sz="2400" spc="10" dirty="0">
                          <a:solidFill>
                            <a:srgbClr val="FFFFFF"/>
                          </a:solidFill>
                          <a:latin typeface="Comic Sans MS"/>
                          <a:cs typeface="Comic Sans MS"/>
                        </a:rPr>
                        <a:t>bullies </a:t>
                      </a:r>
                      <a:r>
                        <a:rPr sz="2400" spc="15" dirty="0">
                          <a:solidFill>
                            <a:srgbClr val="FFFFFF"/>
                          </a:solidFill>
                          <a:latin typeface="Comic Sans MS"/>
                          <a:cs typeface="Comic Sans MS"/>
                        </a:rPr>
                        <a:t>who thought Jesus was </a:t>
                      </a:r>
                      <a:r>
                        <a:rPr sz="2400" spc="10" dirty="0">
                          <a:solidFill>
                            <a:srgbClr val="FFFFFF"/>
                          </a:solidFill>
                          <a:latin typeface="Comic Sans MS"/>
                          <a:cs typeface="Comic Sans MS"/>
                        </a:rPr>
                        <a:t>wasting  his </a:t>
                      </a:r>
                      <a:r>
                        <a:rPr sz="2400" spc="15" dirty="0">
                          <a:solidFill>
                            <a:srgbClr val="FFFFFF"/>
                          </a:solidFill>
                          <a:latin typeface="Comic Sans MS"/>
                          <a:cs typeface="Comic Sans MS"/>
                        </a:rPr>
                        <a:t>time on </a:t>
                      </a:r>
                      <a:r>
                        <a:rPr sz="2400" spc="10" dirty="0">
                          <a:solidFill>
                            <a:srgbClr val="FFFFFF"/>
                          </a:solidFill>
                          <a:latin typeface="Comic Sans MS"/>
                          <a:cs typeface="Comic Sans MS"/>
                        </a:rPr>
                        <a:t>losers </a:t>
                      </a:r>
                      <a:r>
                        <a:rPr sz="2400" spc="15" dirty="0">
                          <a:solidFill>
                            <a:srgbClr val="FFFFFF"/>
                          </a:solidFill>
                          <a:latin typeface="Comic Sans MS"/>
                          <a:cs typeface="Comic Sans MS"/>
                        </a:rPr>
                        <a:t>and </a:t>
                      </a:r>
                      <a:r>
                        <a:rPr sz="2400" spc="10" dirty="0">
                          <a:solidFill>
                            <a:srgbClr val="FFFFFF"/>
                          </a:solidFill>
                          <a:latin typeface="Comic Sans MS"/>
                          <a:cs typeface="Comic Sans MS"/>
                        </a:rPr>
                        <a:t>is </a:t>
                      </a:r>
                      <a:r>
                        <a:rPr sz="2400" spc="15" dirty="0">
                          <a:solidFill>
                            <a:srgbClr val="FFFFFF"/>
                          </a:solidFill>
                          <a:latin typeface="Comic Sans MS"/>
                          <a:cs typeface="Comic Sans MS"/>
                        </a:rPr>
                        <a:t>therefore a </a:t>
                      </a:r>
                      <a:r>
                        <a:rPr sz="2400" spc="10" dirty="0">
                          <a:solidFill>
                            <a:srgbClr val="FFFFFF"/>
                          </a:solidFill>
                          <a:latin typeface="Comic Sans MS"/>
                          <a:cs typeface="Comic Sans MS"/>
                        </a:rPr>
                        <a:t>loser himself. Bullies followed </a:t>
                      </a:r>
                      <a:r>
                        <a:rPr sz="2400" spc="15" dirty="0">
                          <a:solidFill>
                            <a:srgbClr val="FFFFFF"/>
                          </a:solidFill>
                          <a:latin typeface="Comic Sans MS"/>
                          <a:cs typeface="Comic Sans MS"/>
                        </a:rPr>
                        <a:t>Jesus </a:t>
                      </a:r>
                      <a:r>
                        <a:rPr sz="2400" spc="5" dirty="0">
                          <a:solidFill>
                            <a:srgbClr val="FFFFFF"/>
                          </a:solidFill>
                          <a:latin typeface="Comic Sans MS"/>
                          <a:cs typeface="Comic Sans MS"/>
                        </a:rPr>
                        <a:t>all </a:t>
                      </a:r>
                      <a:r>
                        <a:rPr sz="2400" spc="10" dirty="0">
                          <a:solidFill>
                            <a:srgbClr val="FFFFFF"/>
                          </a:solidFill>
                          <a:latin typeface="Comic Sans MS"/>
                          <a:cs typeface="Comic Sans MS"/>
                        </a:rPr>
                        <a:t>his  </a:t>
                      </a:r>
                      <a:r>
                        <a:rPr sz="2400" spc="5" dirty="0">
                          <a:solidFill>
                            <a:srgbClr val="FFFFFF"/>
                          </a:solidFill>
                          <a:latin typeface="Comic Sans MS"/>
                          <a:cs typeface="Comic Sans MS"/>
                        </a:rPr>
                        <a:t>life.</a:t>
                      </a:r>
                      <a:endParaRPr sz="2400" dirty="0">
                        <a:latin typeface="Comic Sans MS"/>
                        <a:cs typeface="Comic Sans MS"/>
                      </a:endParaRPr>
                    </a:p>
                  </a:txBody>
                  <a:tcPr marL="0" marR="0" marT="450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0000"/>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3601984">
                <a:tc>
                  <a:txBody>
                    <a:bodyPr/>
                    <a:lstStyle/>
                    <a:p>
                      <a:pPr marL="41275">
                        <a:lnSpc>
                          <a:spcPct val="100000"/>
                        </a:lnSpc>
                        <a:spcBef>
                          <a:spcPts val="370"/>
                        </a:spcBef>
                      </a:pPr>
                      <a:r>
                        <a:rPr sz="2400" b="1" spc="15" dirty="0">
                          <a:solidFill>
                            <a:srgbClr val="FFFFFF"/>
                          </a:solidFill>
                          <a:latin typeface="Arial"/>
                          <a:cs typeface="Arial"/>
                        </a:rPr>
                        <a:t>Questions for</a:t>
                      </a:r>
                      <a:r>
                        <a:rPr sz="2400" b="1" spc="-15" dirty="0">
                          <a:solidFill>
                            <a:srgbClr val="FFFFFF"/>
                          </a:solidFill>
                          <a:latin typeface="Arial"/>
                          <a:cs typeface="Arial"/>
                        </a:rPr>
                        <a:t> </a:t>
                      </a:r>
                      <a:r>
                        <a:rPr sz="2400" b="1" spc="10" dirty="0">
                          <a:solidFill>
                            <a:srgbClr val="FFFFFF"/>
                          </a:solidFill>
                          <a:latin typeface="Arial"/>
                          <a:cs typeface="Arial"/>
                        </a:rPr>
                        <a:t>adults</a:t>
                      </a:r>
                      <a:endParaRPr sz="2400" dirty="0">
                        <a:latin typeface="Arial"/>
                        <a:cs typeface="Arial"/>
                      </a:endParaRPr>
                    </a:p>
                    <a:p>
                      <a:pPr marL="41275" marR="50165">
                        <a:lnSpc>
                          <a:spcPct val="102200"/>
                        </a:lnSpc>
                        <a:spcBef>
                          <a:spcPts val="1090"/>
                        </a:spcBef>
                      </a:pPr>
                      <a:r>
                        <a:rPr sz="2400" spc="15" dirty="0">
                          <a:solidFill>
                            <a:srgbClr val="FFFFFF"/>
                          </a:solidFill>
                          <a:latin typeface="Comic Sans MS"/>
                          <a:cs typeface="Comic Sans MS"/>
                        </a:rPr>
                        <a:t>An unborn </a:t>
                      </a:r>
                      <a:r>
                        <a:rPr sz="2400" spc="10" dirty="0">
                          <a:solidFill>
                            <a:srgbClr val="FFFFFF"/>
                          </a:solidFill>
                          <a:latin typeface="Comic Sans MS"/>
                          <a:cs typeface="Comic Sans MS"/>
                        </a:rPr>
                        <a:t>child, </a:t>
                      </a:r>
                      <a:r>
                        <a:rPr sz="2400" spc="15" dirty="0">
                          <a:solidFill>
                            <a:srgbClr val="FFFFFF"/>
                          </a:solidFill>
                          <a:latin typeface="Comic Sans MS"/>
                          <a:cs typeface="Comic Sans MS"/>
                        </a:rPr>
                        <a:t>a  </a:t>
                      </a:r>
                      <a:r>
                        <a:rPr sz="2400" spc="10" dirty="0">
                          <a:solidFill>
                            <a:srgbClr val="FFFFFF"/>
                          </a:solidFill>
                          <a:latin typeface="Comic Sans MS"/>
                          <a:cs typeface="Comic Sans MS"/>
                        </a:rPr>
                        <a:t>disabled child, </a:t>
                      </a:r>
                      <a:r>
                        <a:rPr sz="2400" spc="15" dirty="0">
                          <a:solidFill>
                            <a:srgbClr val="FFFFFF"/>
                          </a:solidFill>
                          <a:latin typeface="Comic Sans MS"/>
                          <a:cs typeface="Comic Sans MS"/>
                        </a:rPr>
                        <a:t>a toddler  </a:t>
                      </a:r>
                      <a:r>
                        <a:rPr sz="2400" spc="20" dirty="0">
                          <a:solidFill>
                            <a:srgbClr val="FFFFFF"/>
                          </a:solidFill>
                          <a:latin typeface="Comic Sans MS"/>
                          <a:cs typeface="Comic Sans MS"/>
                        </a:rPr>
                        <a:t>who </a:t>
                      </a:r>
                      <a:r>
                        <a:rPr sz="2400" spc="10" dirty="0">
                          <a:solidFill>
                            <a:srgbClr val="FFFFFF"/>
                          </a:solidFill>
                          <a:latin typeface="Comic Sans MS"/>
                          <a:cs typeface="Comic Sans MS"/>
                        </a:rPr>
                        <a:t>can’t speak; </a:t>
                      </a:r>
                      <a:r>
                        <a:rPr sz="2400" spc="15" dirty="0">
                          <a:solidFill>
                            <a:srgbClr val="FFFFFF"/>
                          </a:solidFill>
                          <a:latin typeface="Comic Sans MS"/>
                          <a:cs typeface="Comic Sans MS"/>
                        </a:rPr>
                        <a:t>Are they  any </a:t>
                      </a:r>
                      <a:r>
                        <a:rPr sz="2400" spc="10" dirty="0">
                          <a:solidFill>
                            <a:srgbClr val="FFFFFF"/>
                          </a:solidFill>
                          <a:latin typeface="Comic Sans MS"/>
                          <a:cs typeface="Comic Sans MS"/>
                        </a:rPr>
                        <a:t>less </a:t>
                      </a:r>
                      <a:r>
                        <a:rPr sz="2400" spc="15" dirty="0">
                          <a:solidFill>
                            <a:srgbClr val="FFFFFF"/>
                          </a:solidFill>
                          <a:latin typeface="Comic Sans MS"/>
                          <a:cs typeface="Comic Sans MS"/>
                        </a:rPr>
                        <a:t>important loved  by </a:t>
                      </a:r>
                      <a:r>
                        <a:rPr sz="2400" spc="20" dirty="0">
                          <a:solidFill>
                            <a:srgbClr val="FFFFFF"/>
                          </a:solidFill>
                          <a:latin typeface="Comic Sans MS"/>
                          <a:cs typeface="Comic Sans MS"/>
                        </a:rPr>
                        <a:t>God </a:t>
                      </a:r>
                      <a:r>
                        <a:rPr sz="2400" spc="15" dirty="0">
                          <a:solidFill>
                            <a:srgbClr val="FFFFFF"/>
                          </a:solidFill>
                          <a:latin typeface="Comic Sans MS"/>
                          <a:cs typeface="Comic Sans MS"/>
                        </a:rPr>
                        <a:t>than a </a:t>
                      </a:r>
                      <a:r>
                        <a:rPr sz="2400" spc="10" dirty="0">
                          <a:solidFill>
                            <a:srgbClr val="FFFFFF"/>
                          </a:solidFill>
                          <a:latin typeface="Comic Sans MS"/>
                          <a:cs typeface="Comic Sans MS"/>
                        </a:rPr>
                        <a:t>strong </a:t>
                      </a:r>
                      <a:r>
                        <a:rPr sz="2400" spc="20" dirty="0">
                          <a:solidFill>
                            <a:srgbClr val="FFFFFF"/>
                          </a:solidFill>
                          <a:latin typeface="Comic Sans MS"/>
                          <a:cs typeface="Comic Sans MS"/>
                        </a:rPr>
                        <a:t>man  </a:t>
                      </a:r>
                      <a:r>
                        <a:rPr sz="2400" spc="15" dirty="0">
                          <a:solidFill>
                            <a:srgbClr val="FFFFFF"/>
                          </a:solidFill>
                          <a:latin typeface="Comic Sans MS"/>
                          <a:cs typeface="Comic Sans MS"/>
                        </a:rPr>
                        <a:t>or </a:t>
                      </a:r>
                      <a:r>
                        <a:rPr sz="2400" spc="10" dirty="0">
                          <a:solidFill>
                            <a:srgbClr val="FFFFFF"/>
                          </a:solidFill>
                          <a:latin typeface="Comic Sans MS"/>
                          <a:cs typeface="Comic Sans MS"/>
                        </a:rPr>
                        <a:t>beautiful </a:t>
                      </a:r>
                      <a:r>
                        <a:rPr sz="2400" spc="20" dirty="0">
                          <a:solidFill>
                            <a:srgbClr val="FFFFFF"/>
                          </a:solidFill>
                          <a:latin typeface="Comic Sans MS"/>
                          <a:cs typeface="Comic Sans MS"/>
                        </a:rPr>
                        <a:t>woman? How  </a:t>
                      </a:r>
                      <a:r>
                        <a:rPr sz="2400" spc="15" dirty="0">
                          <a:solidFill>
                            <a:srgbClr val="FFFFFF"/>
                          </a:solidFill>
                          <a:latin typeface="Comic Sans MS"/>
                          <a:cs typeface="Comic Sans MS"/>
                        </a:rPr>
                        <a:t>can </a:t>
                      </a:r>
                      <a:r>
                        <a:rPr sz="2400" spc="20" dirty="0">
                          <a:solidFill>
                            <a:srgbClr val="FFFFFF"/>
                          </a:solidFill>
                          <a:latin typeface="Comic Sans MS"/>
                          <a:cs typeface="Comic Sans MS"/>
                        </a:rPr>
                        <a:t>we </a:t>
                      </a:r>
                      <a:r>
                        <a:rPr sz="2400" spc="15" dirty="0">
                          <a:solidFill>
                            <a:srgbClr val="FFFFFF"/>
                          </a:solidFill>
                          <a:latin typeface="Comic Sans MS"/>
                          <a:cs typeface="Comic Sans MS"/>
                        </a:rPr>
                        <a:t>communicate to  </a:t>
                      </a:r>
                      <a:r>
                        <a:rPr sz="2400" spc="10" dirty="0">
                          <a:solidFill>
                            <a:srgbClr val="FFFFFF"/>
                          </a:solidFill>
                          <a:latin typeface="Comic Sans MS"/>
                          <a:cs typeface="Comic Sans MS"/>
                        </a:rPr>
                        <a:t>children </a:t>
                      </a:r>
                      <a:r>
                        <a:rPr sz="2400" spc="15" dirty="0">
                          <a:solidFill>
                            <a:srgbClr val="FFFFFF"/>
                          </a:solidFill>
                          <a:latin typeface="Comic Sans MS"/>
                          <a:cs typeface="Comic Sans MS"/>
                        </a:rPr>
                        <a:t>at </a:t>
                      </a:r>
                      <a:r>
                        <a:rPr sz="2400" spc="10" dirty="0">
                          <a:solidFill>
                            <a:srgbClr val="FFFFFF"/>
                          </a:solidFill>
                          <a:latin typeface="Comic Sans MS"/>
                          <a:cs typeface="Comic Sans MS"/>
                        </a:rPr>
                        <a:t>risk </a:t>
                      </a:r>
                      <a:r>
                        <a:rPr sz="2400" spc="15" dirty="0">
                          <a:solidFill>
                            <a:srgbClr val="FFFFFF"/>
                          </a:solidFill>
                          <a:latin typeface="Comic Sans MS"/>
                          <a:cs typeface="Comic Sans MS"/>
                        </a:rPr>
                        <a:t>that they  are of equal importance</a:t>
                      </a:r>
                      <a:r>
                        <a:rPr sz="2400" spc="-85" dirty="0">
                          <a:solidFill>
                            <a:srgbClr val="FFFFFF"/>
                          </a:solidFill>
                          <a:latin typeface="Comic Sans MS"/>
                          <a:cs typeface="Comic Sans MS"/>
                        </a:rPr>
                        <a:t> </a:t>
                      </a:r>
                      <a:r>
                        <a:rPr sz="2400" spc="15" dirty="0">
                          <a:solidFill>
                            <a:srgbClr val="FFFFFF"/>
                          </a:solidFill>
                          <a:latin typeface="Comic Sans MS"/>
                          <a:cs typeface="Comic Sans MS"/>
                        </a:rPr>
                        <a:t>to  </a:t>
                      </a:r>
                      <a:r>
                        <a:rPr sz="2400" spc="20" dirty="0">
                          <a:solidFill>
                            <a:srgbClr val="FFFFFF"/>
                          </a:solidFill>
                          <a:latin typeface="Comic Sans MS"/>
                          <a:cs typeface="Comic Sans MS"/>
                        </a:rPr>
                        <a:t>God</a:t>
                      </a:r>
                      <a:r>
                        <a:rPr lang="en-GB" sz="2400" spc="20" dirty="0">
                          <a:solidFill>
                            <a:srgbClr val="FFFFFF"/>
                          </a:solidFill>
                          <a:latin typeface="Comic Sans MS"/>
                          <a:cs typeface="Comic Sans MS"/>
                        </a:rPr>
                        <a:t>?</a:t>
                      </a:r>
                      <a:endParaRPr sz="2400" dirty="0">
                        <a:latin typeface="Comic Sans MS"/>
                        <a:cs typeface="Comic Sans MS"/>
                      </a:endParaRPr>
                    </a:p>
                  </a:txBody>
                  <a:tcPr marL="0" marR="0" marT="4699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0000"/>
                    </a:solidFill>
                  </a:tcPr>
                </a:tc>
                <a:tc>
                  <a:txBody>
                    <a:bodyPr/>
                    <a:lstStyle/>
                    <a:p>
                      <a:pPr marL="41275">
                        <a:lnSpc>
                          <a:spcPct val="100000"/>
                        </a:lnSpc>
                        <a:spcBef>
                          <a:spcPts val="370"/>
                        </a:spcBef>
                      </a:pPr>
                      <a:r>
                        <a:rPr sz="2400" b="1" spc="10" dirty="0">
                          <a:solidFill>
                            <a:srgbClr val="FFFFFF"/>
                          </a:solidFill>
                          <a:latin typeface="Arial"/>
                          <a:cs typeface="Arial"/>
                        </a:rPr>
                        <a:t>Scripture </a:t>
                      </a:r>
                      <a:r>
                        <a:rPr sz="2400" b="1" spc="15" dirty="0">
                          <a:solidFill>
                            <a:srgbClr val="FFFFFF"/>
                          </a:solidFill>
                          <a:latin typeface="Arial"/>
                          <a:cs typeface="Arial"/>
                        </a:rPr>
                        <a:t>to</a:t>
                      </a:r>
                      <a:r>
                        <a:rPr sz="2400" b="1" spc="-10" dirty="0">
                          <a:solidFill>
                            <a:srgbClr val="FFFFFF"/>
                          </a:solidFill>
                          <a:latin typeface="Arial"/>
                          <a:cs typeface="Arial"/>
                        </a:rPr>
                        <a:t> </a:t>
                      </a:r>
                      <a:r>
                        <a:rPr sz="2400" b="1" spc="10" dirty="0">
                          <a:solidFill>
                            <a:srgbClr val="FFFFFF"/>
                          </a:solidFill>
                          <a:latin typeface="Arial"/>
                          <a:cs typeface="Arial"/>
                        </a:rPr>
                        <a:t>read</a:t>
                      </a:r>
                      <a:endParaRPr sz="2400" dirty="0">
                        <a:latin typeface="Arial"/>
                        <a:cs typeface="Arial"/>
                      </a:endParaRPr>
                    </a:p>
                    <a:p>
                      <a:pPr>
                        <a:lnSpc>
                          <a:spcPct val="100000"/>
                        </a:lnSpc>
                        <a:spcBef>
                          <a:spcPts val="35"/>
                        </a:spcBef>
                      </a:pPr>
                      <a:endParaRPr sz="2400" dirty="0">
                        <a:latin typeface="Times New Roman"/>
                        <a:cs typeface="Times New Roman"/>
                      </a:endParaRPr>
                    </a:p>
                    <a:p>
                      <a:pPr marL="41275" marR="427355">
                        <a:lnSpc>
                          <a:spcPct val="100000"/>
                        </a:lnSpc>
                      </a:pPr>
                      <a:r>
                        <a:rPr sz="2400" b="1" spc="-10" dirty="0">
                          <a:solidFill>
                            <a:srgbClr val="FFFFFF"/>
                          </a:solidFill>
                          <a:latin typeface="Comic Sans MS"/>
                          <a:cs typeface="Comic Sans MS"/>
                        </a:rPr>
                        <a:t>Galatians </a:t>
                      </a:r>
                      <a:r>
                        <a:rPr sz="2400" b="1" spc="-55" dirty="0">
                          <a:solidFill>
                            <a:srgbClr val="FFFFFF"/>
                          </a:solidFill>
                          <a:latin typeface="Comic Sans MS"/>
                          <a:cs typeface="Comic Sans MS"/>
                        </a:rPr>
                        <a:t>5:23-24  </a:t>
                      </a:r>
                      <a:r>
                        <a:rPr sz="2400" spc="15" dirty="0">
                          <a:solidFill>
                            <a:srgbClr val="FFFFFF"/>
                          </a:solidFill>
                          <a:latin typeface="Comic Sans MS"/>
                          <a:cs typeface="Comic Sans MS"/>
                        </a:rPr>
                        <a:t>But the </a:t>
                      </a:r>
                      <a:r>
                        <a:rPr sz="2400" spc="10" dirty="0">
                          <a:solidFill>
                            <a:srgbClr val="FFFFFF"/>
                          </a:solidFill>
                          <a:latin typeface="Comic Sans MS"/>
                          <a:cs typeface="Comic Sans MS"/>
                        </a:rPr>
                        <a:t>fruit </a:t>
                      </a:r>
                      <a:r>
                        <a:rPr sz="2400" spc="15" dirty="0">
                          <a:solidFill>
                            <a:srgbClr val="FFFFFF"/>
                          </a:solidFill>
                          <a:latin typeface="Comic Sans MS"/>
                          <a:cs typeface="Comic Sans MS"/>
                        </a:rPr>
                        <a:t>of</a:t>
                      </a:r>
                      <a:r>
                        <a:rPr sz="2400" spc="-70" dirty="0">
                          <a:solidFill>
                            <a:srgbClr val="FFFFFF"/>
                          </a:solidFill>
                          <a:latin typeface="Comic Sans MS"/>
                          <a:cs typeface="Comic Sans MS"/>
                        </a:rPr>
                        <a:t> </a:t>
                      </a:r>
                      <a:r>
                        <a:rPr sz="2400" spc="15" dirty="0">
                          <a:solidFill>
                            <a:srgbClr val="FFFFFF"/>
                          </a:solidFill>
                          <a:latin typeface="Comic Sans MS"/>
                          <a:cs typeface="Comic Sans MS"/>
                        </a:rPr>
                        <a:t>the  </a:t>
                      </a:r>
                      <a:r>
                        <a:rPr sz="2400" spc="10" dirty="0">
                          <a:solidFill>
                            <a:srgbClr val="FFFFFF"/>
                          </a:solidFill>
                          <a:latin typeface="Comic Sans MS"/>
                          <a:cs typeface="Comic Sans MS"/>
                        </a:rPr>
                        <a:t>Spirit is love, joy,  </a:t>
                      </a:r>
                      <a:r>
                        <a:rPr sz="2400" spc="15" dirty="0">
                          <a:solidFill>
                            <a:srgbClr val="FFFFFF"/>
                          </a:solidFill>
                          <a:latin typeface="Comic Sans MS"/>
                          <a:cs typeface="Comic Sans MS"/>
                        </a:rPr>
                        <a:t>peace, forbearance,  </a:t>
                      </a:r>
                      <a:r>
                        <a:rPr sz="2400" spc="10" dirty="0">
                          <a:solidFill>
                            <a:srgbClr val="FFFFFF"/>
                          </a:solidFill>
                          <a:latin typeface="Comic Sans MS"/>
                          <a:cs typeface="Comic Sans MS"/>
                        </a:rPr>
                        <a:t>kindness,</a:t>
                      </a:r>
                      <a:r>
                        <a:rPr sz="2400" spc="-25" dirty="0">
                          <a:solidFill>
                            <a:srgbClr val="FFFFFF"/>
                          </a:solidFill>
                          <a:latin typeface="Comic Sans MS"/>
                          <a:cs typeface="Comic Sans MS"/>
                        </a:rPr>
                        <a:t> </a:t>
                      </a:r>
                      <a:r>
                        <a:rPr sz="2400" spc="15" dirty="0">
                          <a:solidFill>
                            <a:srgbClr val="FFFFFF"/>
                          </a:solidFill>
                          <a:latin typeface="Comic Sans MS"/>
                          <a:cs typeface="Comic Sans MS"/>
                        </a:rPr>
                        <a:t>goodness,</a:t>
                      </a:r>
                      <a:endParaRPr sz="2400" dirty="0">
                        <a:latin typeface="Comic Sans MS"/>
                        <a:cs typeface="Comic Sans MS"/>
                      </a:endParaRPr>
                    </a:p>
                    <a:p>
                      <a:pPr marL="41275" marR="71120">
                        <a:lnSpc>
                          <a:spcPct val="100000"/>
                        </a:lnSpc>
                        <a:spcBef>
                          <a:spcPts val="15"/>
                        </a:spcBef>
                      </a:pPr>
                      <a:r>
                        <a:rPr sz="2400" spc="10" dirty="0">
                          <a:solidFill>
                            <a:srgbClr val="FFFFFF"/>
                          </a:solidFill>
                          <a:latin typeface="Comic Sans MS"/>
                          <a:cs typeface="Comic Sans MS"/>
                        </a:rPr>
                        <a:t>faithfulness, gentleness  </a:t>
                      </a:r>
                      <a:r>
                        <a:rPr sz="2400" spc="15" dirty="0">
                          <a:solidFill>
                            <a:srgbClr val="FFFFFF"/>
                          </a:solidFill>
                          <a:latin typeface="Comic Sans MS"/>
                          <a:cs typeface="Comic Sans MS"/>
                        </a:rPr>
                        <a:t>and</a:t>
                      </a:r>
                      <a:r>
                        <a:rPr sz="2400" spc="5" dirty="0">
                          <a:solidFill>
                            <a:srgbClr val="FFFFFF"/>
                          </a:solidFill>
                          <a:latin typeface="Comic Sans MS"/>
                          <a:cs typeface="Comic Sans MS"/>
                        </a:rPr>
                        <a:t> </a:t>
                      </a:r>
                      <a:r>
                        <a:rPr sz="2400" spc="10" dirty="0">
                          <a:solidFill>
                            <a:srgbClr val="FFFFFF"/>
                          </a:solidFill>
                          <a:latin typeface="Comic Sans MS"/>
                          <a:cs typeface="Comic Sans MS"/>
                        </a:rPr>
                        <a:t>self-control.</a:t>
                      </a:r>
                      <a:r>
                        <a:rPr lang="en-GB" sz="2400" spc="0" dirty="0">
                          <a:solidFill>
                            <a:schemeClr val="tx1"/>
                          </a:solidFill>
                          <a:latin typeface="Comic Sans MS"/>
                          <a:cs typeface="Comic Sans MS"/>
                        </a:rPr>
                        <a:t> </a:t>
                      </a:r>
                      <a:r>
                        <a:rPr sz="2400" spc="10" dirty="0">
                          <a:solidFill>
                            <a:srgbClr val="FFFFFF"/>
                          </a:solidFill>
                          <a:latin typeface="Comic Sans MS"/>
                          <a:cs typeface="Comic Sans MS"/>
                        </a:rPr>
                        <a:t>Against </a:t>
                      </a:r>
                      <a:r>
                        <a:rPr sz="2400" spc="15" dirty="0">
                          <a:solidFill>
                            <a:srgbClr val="FFFFFF"/>
                          </a:solidFill>
                          <a:latin typeface="Comic Sans MS"/>
                          <a:cs typeface="Comic Sans MS"/>
                        </a:rPr>
                        <a:t>such</a:t>
                      </a:r>
                      <a:r>
                        <a:rPr sz="2400" spc="-5" dirty="0">
                          <a:solidFill>
                            <a:srgbClr val="FFFFFF"/>
                          </a:solidFill>
                          <a:latin typeface="Comic Sans MS"/>
                          <a:cs typeface="Comic Sans MS"/>
                        </a:rPr>
                        <a:t> </a:t>
                      </a:r>
                      <a:r>
                        <a:rPr sz="2400" spc="10" dirty="0">
                          <a:solidFill>
                            <a:srgbClr val="FFFFFF"/>
                          </a:solidFill>
                          <a:latin typeface="Comic Sans MS"/>
                          <a:cs typeface="Comic Sans MS"/>
                        </a:rPr>
                        <a:t>things</a:t>
                      </a:r>
                      <a:endParaRPr sz="2400" dirty="0">
                        <a:latin typeface="Comic Sans MS"/>
                        <a:cs typeface="Comic Sans MS"/>
                      </a:endParaRPr>
                    </a:p>
                    <a:p>
                      <a:pPr marL="41275">
                        <a:lnSpc>
                          <a:spcPct val="100000"/>
                        </a:lnSpc>
                        <a:spcBef>
                          <a:spcPts val="60"/>
                        </a:spcBef>
                      </a:pPr>
                      <a:r>
                        <a:rPr sz="2400" spc="15" dirty="0">
                          <a:solidFill>
                            <a:schemeClr val="bg1"/>
                          </a:solidFill>
                          <a:latin typeface="Comic Sans MS"/>
                          <a:cs typeface="Comic Sans MS"/>
                        </a:rPr>
                        <a:t>there </a:t>
                      </a:r>
                      <a:r>
                        <a:rPr sz="2400" spc="10" dirty="0">
                          <a:solidFill>
                            <a:schemeClr val="bg1"/>
                          </a:solidFill>
                          <a:latin typeface="Comic Sans MS"/>
                          <a:cs typeface="Comic Sans MS"/>
                        </a:rPr>
                        <a:t>is </a:t>
                      </a:r>
                      <a:r>
                        <a:rPr sz="2400" spc="15" dirty="0">
                          <a:solidFill>
                            <a:schemeClr val="bg1"/>
                          </a:solidFill>
                          <a:latin typeface="Comic Sans MS"/>
                          <a:cs typeface="Comic Sans MS"/>
                        </a:rPr>
                        <a:t>no</a:t>
                      </a:r>
                      <a:r>
                        <a:rPr sz="2400" spc="-15" dirty="0">
                          <a:solidFill>
                            <a:schemeClr val="bg1"/>
                          </a:solidFill>
                          <a:latin typeface="Comic Sans MS"/>
                          <a:cs typeface="Comic Sans MS"/>
                        </a:rPr>
                        <a:t> </a:t>
                      </a:r>
                      <a:r>
                        <a:rPr sz="2400" spc="10" dirty="0">
                          <a:solidFill>
                            <a:schemeClr val="bg1"/>
                          </a:solidFill>
                          <a:latin typeface="Comic Sans MS"/>
                          <a:cs typeface="Comic Sans MS"/>
                        </a:rPr>
                        <a:t>law.</a:t>
                      </a:r>
                      <a:endParaRPr sz="2400" dirty="0">
                        <a:solidFill>
                          <a:schemeClr val="bg1"/>
                        </a:solidFill>
                        <a:latin typeface="Comic Sans MS"/>
                        <a:cs typeface="Comic Sans MS"/>
                      </a:endParaRPr>
                    </a:p>
                  </a:txBody>
                  <a:tcPr marL="0" marR="0" marT="4699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0000"/>
                    </a:solidFill>
                  </a:tcPr>
                </a:tc>
                <a:tc>
                  <a:txBody>
                    <a:bodyPr/>
                    <a:lstStyle/>
                    <a:p>
                      <a:pPr marL="41275">
                        <a:lnSpc>
                          <a:spcPct val="100000"/>
                        </a:lnSpc>
                        <a:spcBef>
                          <a:spcPts val="370"/>
                        </a:spcBef>
                      </a:pPr>
                      <a:r>
                        <a:rPr sz="2400" b="1" spc="15" dirty="0">
                          <a:solidFill>
                            <a:srgbClr val="FFFFFF"/>
                          </a:solidFill>
                          <a:latin typeface="Arial"/>
                          <a:cs typeface="Arial"/>
                        </a:rPr>
                        <a:t>Questions for</a:t>
                      </a:r>
                      <a:r>
                        <a:rPr sz="2400" b="1" spc="-15" dirty="0">
                          <a:solidFill>
                            <a:srgbClr val="FFFFFF"/>
                          </a:solidFill>
                          <a:latin typeface="Arial"/>
                          <a:cs typeface="Arial"/>
                        </a:rPr>
                        <a:t> </a:t>
                      </a:r>
                      <a:r>
                        <a:rPr sz="2400" b="1" spc="10" dirty="0">
                          <a:solidFill>
                            <a:srgbClr val="FFFFFF"/>
                          </a:solidFill>
                          <a:latin typeface="Arial"/>
                          <a:cs typeface="Arial"/>
                        </a:rPr>
                        <a:t>child</a:t>
                      </a:r>
                      <a:endParaRPr sz="2400" dirty="0">
                        <a:latin typeface="Arial"/>
                        <a:cs typeface="Arial"/>
                      </a:endParaRPr>
                    </a:p>
                    <a:p>
                      <a:pPr>
                        <a:lnSpc>
                          <a:spcPct val="100000"/>
                        </a:lnSpc>
                        <a:spcBef>
                          <a:spcPts val="25"/>
                        </a:spcBef>
                      </a:pPr>
                      <a:endParaRPr sz="2400" dirty="0">
                        <a:latin typeface="Times New Roman"/>
                        <a:cs typeface="Times New Roman"/>
                      </a:endParaRPr>
                    </a:p>
                    <a:p>
                      <a:pPr marL="41275" marR="179705">
                        <a:lnSpc>
                          <a:spcPct val="102299"/>
                        </a:lnSpc>
                      </a:pPr>
                      <a:r>
                        <a:rPr sz="2400" spc="20" dirty="0">
                          <a:solidFill>
                            <a:srgbClr val="FFFFFF"/>
                          </a:solidFill>
                          <a:latin typeface="Comic Sans MS"/>
                          <a:cs typeface="Comic Sans MS"/>
                        </a:rPr>
                        <a:t>How do </a:t>
                      </a:r>
                      <a:r>
                        <a:rPr sz="2400" spc="15" dirty="0">
                          <a:solidFill>
                            <a:srgbClr val="FFFFFF"/>
                          </a:solidFill>
                          <a:latin typeface="Comic Sans MS"/>
                          <a:cs typeface="Comic Sans MS"/>
                        </a:rPr>
                        <a:t>you see </a:t>
                      </a:r>
                      <a:r>
                        <a:rPr sz="2400" spc="10" dirty="0">
                          <a:solidFill>
                            <a:srgbClr val="FFFFFF"/>
                          </a:solidFill>
                          <a:latin typeface="Comic Sans MS"/>
                          <a:cs typeface="Comic Sans MS"/>
                        </a:rPr>
                        <a:t>yourself in  </a:t>
                      </a:r>
                      <a:r>
                        <a:rPr sz="2400" spc="15" dirty="0">
                          <a:solidFill>
                            <a:srgbClr val="FFFFFF"/>
                          </a:solidFill>
                          <a:latin typeface="Comic Sans MS"/>
                          <a:cs typeface="Comic Sans MS"/>
                        </a:rPr>
                        <a:t>the world? </a:t>
                      </a:r>
                      <a:r>
                        <a:rPr sz="2400" spc="20" dirty="0">
                          <a:solidFill>
                            <a:srgbClr val="FFFFFF"/>
                          </a:solidFill>
                          <a:latin typeface="Comic Sans MS"/>
                          <a:cs typeface="Comic Sans MS"/>
                        </a:rPr>
                        <a:t>Do </a:t>
                      </a:r>
                      <a:r>
                        <a:rPr sz="2400" spc="15" dirty="0">
                          <a:solidFill>
                            <a:srgbClr val="FFFFFF"/>
                          </a:solidFill>
                          <a:latin typeface="Comic Sans MS"/>
                          <a:cs typeface="Comic Sans MS"/>
                        </a:rPr>
                        <a:t>you see  </a:t>
                      </a:r>
                      <a:r>
                        <a:rPr sz="2400" spc="10" dirty="0">
                          <a:solidFill>
                            <a:srgbClr val="FFFFFF"/>
                          </a:solidFill>
                          <a:latin typeface="Comic Sans MS"/>
                          <a:cs typeface="Comic Sans MS"/>
                        </a:rPr>
                        <a:t>yourself </a:t>
                      </a:r>
                      <a:r>
                        <a:rPr sz="2400" spc="15" dirty="0">
                          <a:solidFill>
                            <a:srgbClr val="FFFFFF"/>
                          </a:solidFill>
                          <a:latin typeface="Comic Sans MS"/>
                          <a:cs typeface="Comic Sans MS"/>
                        </a:rPr>
                        <a:t>as a </a:t>
                      </a:r>
                      <a:r>
                        <a:rPr sz="2400" spc="10" dirty="0">
                          <a:solidFill>
                            <a:srgbClr val="FFFFFF"/>
                          </a:solidFill>
                          <a:latin typeface="Comic Sans MS"/>
                          <a:cs typeface="Comic Sans MS"/>
                        </a:rPr>
                        <a:t>child </a:t>
                      </a:r>
                      <a:r>
                        <a:rPr sz="2400" spc="15" dirty="0">
                          <a:solidFill>
                            <a:srgbClr val="FFFFFF"/>
                          </a:solidFill>
                          <a:latin typeface="Comic Sans MS"/>
                          <a:cs typeface="Comic Sans MS"/>
                        </a:rPr>
                        <a:t>at </a:t>
                      </a:r>
                      <a:r>
                        <a:rPr sz="2400" spc="10" dirty="0">
                          <a:solidFill>
                            <a:srgbClr val="FFFFFF"/>
                          </a:solidFill>
                          <a:latin typeface="Comic Sans MS"/>
                          <a:cs typeface="Comic Sans MS"/>
                        </a:rPr>
                        <a:t>risk?  </a:t>
                      </a:r>
                      <a:r>
                        <a:rPr sz="2400" spc="15" dirty="0">
                          <a:solidFill>
                            <a:srgbClr val="FFFFFF"/>
                          </a:solidFill>
                          <a:latin typeface="Comic Sans MS"/>
                          <a:cs typeface="Comic Sans MS"/>
                        </a:rPr>
                        <a:t>Have you been </a:t>
                      </a:r>
                      <a:r>
                        <a:rPr sz="2400" spc="10" dirty="0">
                          <a:solidFill>
                            <a:srgbClr val="FFFFFF"/>
                          </a:solidFill>
                          <a:latin typeface="Comic Sans MS"/>
                          <a:cs typeface="Comic Sans MS"/>
                        </a:rPr>
                        <a:t>bullied?</a:t>
                      </a:r>
                      <a:r>
                        <a:rPr sz="2400" spc="-60" dirty="0">
                          <a:solidFill>
                            <a:srgbClr val="FFFFFF"/>
                          </a:solidFill>
                          <a:latin typeface="Comic Sans MS"/>
                          <a:cs typeface="Comic Sans MS"/>
                        </a:rPr>
                        <a:t> </a:t>
                      </a:r>
                      <a:r>
                        <a:rPr sz="2400" spc="20" dirty="0">
                          <a:solidFill>
                            <a:srgbClr val="FFFFFF"/>
                          </a:solidFill>
                          <a:latin typeface="Comic Sans MS"/>
                          <a:cs typeface="Comic Sans MS"/>
                        </a:rPr>
                        <a:t>How  </a:t>
                      </a:r>
                      <a:r>
                        <a:rPr sz="2400" spc="15" dirty="0">
                          <a:solidFill>
                            <a:srgbClr val="FFFFFF"/>
                          </a:solidFill>
                          <a:latin typeface="Comic Sans MS"/>
                          <a:cs typeface="Comic Sans MS"/>
                        </a:rPr>
                        <a:t>are you at </a:t>
                      </a:r>
                      <a:r>
                        <a:rPr sz="2400" spc="10" dirty="0">
                          <a:solidFill>
                            <a:srgbClr val="FFFFFF"/>
                          </a:solidFill>
                          <a:latin typeface="Comic Sans MS"/>
                          <a:cs typeface="Comic Sans MS"/>
                        </a:rPr>
                        <a:t>risk? </a:t>
                      </a:r>
                      <a:r>
                        <a:rPr sz="2400" spc="20" dirty="0">
                          <a:solidFill>
                            <a:srgbClr val="FFFFFF"/>
                          </a:solidFill>
                          <a:latin typeface="Comic Sans MS"/>
                          <a:cs typeface="Comic Sans MS"/>
                        </a:rPr>
                        <a:t>How </a:t>
                      </a:r>
                      <a:r>
                        <a:rPr sz="2400" spc="15" dirty="0">
                          <a:solidFill>
                            <a:srgbClr val="FFFFFF"/>
                          </a:solidFill>
                          <a:latin typeface="Comic Sans MS"/>
                          <a:cs typeface="Comic Sans MS"/>
                        </a:rPr>
                        <a:t>have  you dealt with these </a:t>
                      </a:r>
                      <a:r>
                        <a:rPr sz="2400" spc="10" dirty="0">
                          <a:solidFill>
                            <a:srgbClr val="FFFFFF"/>
                          </a:solidFill>
                          <a:latin typeface="Comic Sans MS"/>
                          <a:cs typeface="Comic Sans MS"/>
                        </a:rPr>
                        <a:t>risks  yourself? </a:t>
                      </a:r>
                      <a:r>
                        <a:rPr sz="2400" spc="15" dirty="0">
                          <a:solidFill>
                            <a:srgbClr val="FFFFFF"/>
                          </a:solidFill>
                          <a:latin typeface="Comic Sans MS"/>
                          <a:cs typeface="Comic Sans MS"/>
                        </a:rPr>
                        <a:t>with the </a:t>
                      </a:r>
                      <a:r>
                        <a:rPr sz="2400" spc="10" dirty="0">
                          <a:solidFill>
                            <a:srgbClr val="FFFFFF"/>
                          </a:solidFill>
                          <a:latin typeface="Comic Sans MS"/>
                          <a:cs typeface="Comic Sans MS"/>
                        </a:rPr>
                        <a:t>help </a:t>
                      </a:r>
                      <a:r>
                        <a:rPr sz="2400" spc="15" dirty="0">
                          <a:solidFill>
                            <a:srgbClr val="FFFFFF"/>
                          </a:solidFill>
                          <a:latin typeface="Comic Sans MS"/>
                          <a:cs typeface="Comic Sans MS"/>
                        </a:rPr>
                        <a:t>of  your </a:t>
                      </a:r>
                      <a:r>
                        <a:rPr sz="2400" spc="10" dirty="0">
                          <a:solidFill>
                            <a:srgbClr val="FFFFFF"/>
                          </a:solidFill>
                          <a:latin typeface="Comic Sans MS"/>
                          <a:cs typeface="Comic Sans MS"/>
                        </a:rPr>
                        <a:t>family </a:t>
                      </a:r>
                      <a:r>
                        <a:rPr sz="2400" spc="15" dirty="0">
                          <a:solidFill>
                            <a:srgbClr val="FFFFFF"/>
                          </a:solidFill>
                          <a:latin typeface="Comic Sans MS"/>
                          <a:cs typeface="Comic Sans MS"/>
                        </a:rPr>
                        <a:t>and</a:t>
                      </a:r>
                      <a:r>
                        <a:rPr sz="2400" spc="-35" dirty="0">
                          <a:solidFill>
                            <a:srgbClr val="FFFFFF"/>
                          </a:solidFill>
                          <a:latin typeface="Comic Sans MS"/>
                          <a:cs typeface="Comic Sans MS"/>
                        </a:rPr>
                        <a:t> </a:t>
                      </a:r>
                      <a:r>
                        <a:rPr sz="2400" spc="15" dirty="0">
                          <a:solidFill>
                            <a:srgbClr val="FFFFFF"/>
                          </a:solidFill>
                          <a:latin typeface="Comic Sans MS"/>
                          <a:cs typeface="Comic Sans MS"/>
                        </a:rPr>
                        <a:t>community?  and with God’s</a:t>
                      </a:r>
                      <a:r>
                        <a:rPr sz="2400" spc="-25" dirty="0">
                          <a:solidFill>
                            <a:srgbClr val="FFFFFF"/>
                          </a:solidFill>
                          <a:latin typeface="Comic Sans MS"/>
                          <a:cs typeface="Comic Sans MS"/>
                        </a:rPr>
                        <a:t> </a:t>
                      </a:r>
                      <a:r>
                        <a:rPr sz="2400" spc="10" dirty="0">
                          <a:solidFill>
                            <a:srgbClr val="FFFFFF"/>
                          </a:solidFill>
                          <a:latin typeface="Comic Sans MS"/>
                          <a:cs typeface="Comic Sans MS"/>
                        </a:rPr>
                        <a:t>help?</a:t>
                      </a:r>
                      <a:r>
                        <a:rPr lang="en-GB" sz="2400" spc="10" dirty="0">
                          <a:solidFill>
                            <a:srgbClr val="FFFFFF"/>
                          </a:solidFill>
                          <a:latin typeface="Comic Sans MS"/>
                          <a:cs typeface="Comic Sans MS"/>
                        </a:rPr>
                        <a:t> How can you help others on the margins?</a:t>
                      </a:r>
                      <a:endParaRPr sz="2400" dirty="0">
                        <a:latin typeface="Comic Sans MS"/>
                        <a:cs typeface="Comic Sans MS"/>
                      </a:endParaRPr>
                    </a:p>
                  </a:txBody>
                  <a:tcPr marL="0" marR="0" marT="4699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0000"/>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8729540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199344" y="1082675"/>
            <a:ext cx="15705411" cy="9584027"/>
            <a:chOff x="595039" y="1404648"/>
            <a:chExt cx="11161395" cy="8099425"/>
          </a:xfrm>
        </p:grpSpPr>
        <p:pic>
          <p:nvPicPr>
            <p:cNvPr id="3" name="object 3"/>
            <p:cNvPicPr/>
            <p:nvPr/>
          </p:nvPicPr>
          <p:blipFill>
            <a:blip r:embed="rId2" cstate="screen">
              <a:extLst>
                <a:ext uri="{28A0092B-C50C-407E-A947-70E740481C1C}">
                  <a14:useLocalDpi xmlns:a14="http://schemas.microsoft.com/office/drawing/2010/main"/>
                </a:ext>
              </a:extLst>
            </a:blip>
            <a:stretch>
              <a:fillRect/>
            </a:stretch>
          </p:blipFill>
          <p:spPr>
            <a:xfrm>
              <a:off x="773044" y="1519828"/>
              <a:ext cx="10804874" cy="7638563"/>
            </a:xfrm>
            <a:prstGeom prst="rect">
              <a:avLst/>
            </a:prstGeom>
          </p:spPr>
        </p:pic>
        <p:pic>
          <p:nvPicPr>
            <p:cNvPr id="4" name="object 4"/>
            <p:cNvPicPr/>
            <p:nvPr/>
          </p:nvPicPr>
          <p:blipFill>
            <a:blip r:embed="rId3" cstate="print"/>
            <a:stretch>
              <a:fillRect/>
            </a:stretch>
          </p:blipFill>
          <p:spPr>
            <a:xfrm>
              <a:off x="595039" y="1404648"/>
              <a:ext cx="11160884" cy="8099282"/>
            </a:xfrm>
            <a:prstGeom prst="rect">
              <a:avLst/>
            </a:prstGeom>
          </p:spPr>
        </p:pic>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5"/>
          <p:cNvGraphicFramePr>
            <a:graphicFrameLocks noGrp="1"/>
          </p:cNvGraphicFramePr>
          <p:nvPr>
            <p:extLst>
              <p:ext uri="{D42A27DB-BD31-4B8C-83A1-F6EECF244321}">
                <p14:modId xmlns:p14="http://schemas.microsoft.com/office/powerpoint/2010/main" val="1778945001"/>
              </p:ext>
            </p:extLst>
          </p:nvPr>
        </p:nvGraphicFramePr>
        <p:xfrm>
          <a:off x="1441450" y="506856"/>
          <a:ext cx="16820142" cy="9112181"/>
        </p:xfrm>
        <a:graphic>
          <a:graphicData uri="http://schemas.openxmlformats.org/drawingml/2006/table">
            <a:tbl>
              <a:tblPr firstRow="1" bandRow="1">
                <a:tableStyleId>{2D5ABB26-0587-4C30-8999-92F81FD0307C}</a:tableStyleId>
              </a:tblPr>
              <a:tblGrid>
                <a:gridCol w="5872130">
                  <a:extLst>
                    <a:ext uri="{9D8B030D-6E8A-4147-A177-3AD203B41FA5}">
                      <a16:colId xmlns:a16="http://schemas.microsoft.com/office/drawing/2014/main" val="20000"/>
                    </a:ext>
                  </a:extLst>
                </a:gridCol>
                <a:gridCol w="4981490">
                  <a:extLst>
                    <a:ext uri="{9D8B030D-6E8A-4147-A177-3AD203B41FA5}">
                      <a16:colId xmlns:a16="http://schemas.microsoft.com/office/drawing/2014/main" val="20001"/>
                    </a:ext>
                  </a:extLst>
                </a:gridCol>
                <a:gridCol w="5966522">
                  <a:extLst>
                    <a:ext uri="{9D8B030D-6E8A-4147-A177-3AD203B41FA5}">
                      <a16:colId xmlns:a16="http://schemas.microsoft.com/office/drawing/2014/main" val="20002"/>
                    </a:ext>
                  </a:extLst>
                </a:gridCol>
              </a:tblGrid>
              <a:tr h="3928676">
                <a:tc gridSpan="3">
                  <a:txBody>
                    <a:bodyPr/>
                    <a:lstStyle/>
                    <a:p>
                      <a:pPr marL="41275">
                        <a:lnSpc>
                          <a:spcPct val="100000"/>
                        </a:lnSpc>
                        <a:spcBef>
                          <a:spcPts val="355"/>
                        </a:spcBef>
                      </a:pPr>
                      <a:r>
                        <a:rPr sz="2400" b="1" spc="20" dirty="0">
                          <a:solidFill>
                            <a:srgbClr val="FFFFFF"/>
                          </a:solidFill>
                          <a:latin typeface="Arial"/>
                          <a:cs typeface="Arial"/>
                        </a:rPr>
                        <a:t>The </a:t>
                      </a:r>
                      <a:r>
                        <a:rPr sz="2400" b="1" spc="15" dirty="0">
                          <a:solidFill>
                            <a:srgbClr val="FFFFFF"/>
                          </a:solidFill>
                          <a:latin typeface="Arial"/>
                          <a:cs typeface="Arial"/>
                        </a:rPr>
                        <a:t>story so</a:t>
                      </a:r>
                      <a:r>
                        <a:rPr sz="2400" b="1" spc="-20" dirty="0">
                          <a:solidFill>
                            <a:srgbClr val="FFFFFF"/>
                          </a:solidFill>
                          <a:latin typeface="Arial"/>
                          <a:cs typeface="Arial"/>
                        </a:rPr>
                        <a:t> </a:t>
                      </a:r>
                      <a:r>
                        <a:rPr sz="2400" b="1" spc="15" dirty="0">
                          <a:solidFill>
                            <a:srgbClr val="FFFFFF"/>
                          </a:solidFill>
                          <a:latin typeface="Arial"/>
                          <a:cs typeface="Arial"/>
                        </a:rPr>
                        <a:t>far…</a:t>
                      </a:r>
                      <a:endParaRPr sz="2400" dirty="0">
                        <a:latin typeface="Arial"/>
                        <a:cs typeface="Arial"/>
                      </a:endParaRPr>
                    </a:p>
                    <a:p>
                      <a:pPr>
                        <a:lnSpc>
                          <a:spcPct val="100000"/>
                        </a:lnSpc>
                      </a:pPr>
                      <a:endParaRPr sz="2400" dirty="0">
                        <a:latin typeface="Times New Roman"/>
                        <a:cs typeface="Times New Roman"/>
                      </a:endParaRPr>
                    </a:p>
                    <a:p>
                      <a:pPr marL="41275" marR="245110">
                        <a:lnSpc>
                          <a:spcPct val="100000"/>
                        </a:lnSpc>
                      </a:pPr>
                      <a:r>
                        <a:rPr sz="2400" spc="25" dirty="0">
                          <a:solidFill>
                            <a:srgbClr val="FFFFFF"/>
                          </a:solidFill>
                          <a:latin typeface="Comic Sans MS"/>
                          <a:cs typeface="Comic Sans MS"/>
                        </a:rPr>
                        <a:t>We </a:t>
                      </a:r>
                      <a:r>
                        <a:rPr sz="2400" spc="15" dirty="0">
                          <a:solidFill>
                            <a:srgbClr val="FFFFFF"/>
                          </a:solidFill>
                          <a:latin typeface="Comic Sans MS"/>
                          <a:cs typeface="Comic Sans MS"/>
                        </a:rPr>
                        <a:t>see </a:t>
                      </a:r>
                      <a:r>
                        <a:rPr sz="2400" spc="10" dirty="0">
                          <a:solidFill>
                            <a:srgbClr val="FFFFFF"/>
                          </a:solidFill>
                          <a:latin typeface="Comic Sans MS"/>
                          <a:cs typeface="Comic Sans MS"/>
                        </a:rPr>
                        <a:t>in scripture </a:t>
                      </a:r>
                      <a:r>
                        <a:rPr sz="2400" spc="15" dirty="0">
                          <a:solidFill>
                            <a:srgbClr val="FFFFFF"/>
                          </a:solidFill>
                          <a:latin typeface="Comic Sans MS"/>
                          <a:cs typeface="Comic Sans MS"/>
                        </a:rPr>
                        <a:t>that Samuel </a:t>
                      </a:r>
                      <a:r>
                        <a:rPr sz="2400" spc="10" dirty="0">
                          <a:solidFill>
                            <a:srgbClr val="FFFFFF"/>
                          </a:solidFill>
                          <a:latin typeface="Comic Sans MS"/>
                          <a:cs typeface="Comic Sans MS"/>
                        </a:rPr>
                        <a:t>in </a:t>
                      </a:r>
                      <a:r>
                        <a:rPr sz="2400" spc="15" dirty="0">
                          <a:solidFill>
                            <a:srgbClr val="FFFFFF"/>
                          </a:solidFill>
                          <a:latin typeface="Comic Sans MS"/>
                          <a:cs typeface="Comic Sans MS"/>
                        </a:rPr>
                        <a:t>the Old Testament and Jesus </a:t>
                      </a:r>
                      <a:r>
                        <a:rPr sz="2400" spc="10" dirty="0">
                          <a:solidFill>
                            <a:srgbClr val="FFFFFF"/>
                          </a:solidFill>
                          <a:latin typeface="Comic Sans MS"/>
                          <a:cs typeface="Comic Sans MS"/>
                        </a:rPr>
                        <a:t>in </a:t>
                      </a:r>
                      <a:r>
                        <a:rPr sz="2400" spc="15" dirty="0">
                          <a:solidFill>
                            <a:srgbClr val="FFFFFF"/>
                          </a:solidFill>
                          <a:latin typeface="Comic Sans MS"/>
                          <a:cs typeface="Comic Sans MS"/>
                        </a:rPr>
                        <a:t>the </a:t>
                      </a:r>
                      <a:r>
                        <a:rPr sz="2400" spc="20" dirty="0">
                          <a:solidFill>
                            <a:srgbClr val="FFFFFF"/>
                          </a:solidFill>
                          <a:latin typeface="Comic Sans MS"/>
                          <a:cs typeface="Comic Sans MS"/>
                        </a:rPr>
                        <a:t>New </a:t>
                      </a:r>
                      <a:r>
                        <a:rPr sz="2400" spc="15" dirty="0">
                          <a:solidFill>
                            <a:srgbClr val="FFFFFF"/>
                          </a:solidFill>
                          <a:latin typeface="Comic Sans MS"/>
                          <a:cs typeface="Comic Sans MS"/>
                        </a:rPr>
                        <a:t>Testament both grew up from </a:t>
                      </a:r>
                      <a:r>
                        <a:rPr sz="2400" spc="10" dirty="0">
                          <a:solidFill>
                            <a:srgbClr val="FFFFFF"/>
                          </a:solidFill>
                          <a:latin typeface="Comic Sans MS"/>
                          <a:cs typeface="Comic Sans MS"/>
                        </a:rPr>
                        <a:t>being babies </a:t>
                      </a:r>
                      <a:r>
                        <a:rPr sz="2400" spc="15" dirty="0">
                          <a:solidFill>
                            <a:srgbClr val="FFFFFF"/>
                          </a:solidFill>
                          <a:latin typeface="Comic Sans MS"/>
                          <a:cs typeface="Comic Sans MS"/>
                        </a:rPr>
                        <a:t>to </a:t>
                      </a:r>
                      <a:r>
                        <a:rPr sz="2400" spc="10" dirty="0">
                          <a:solidFill>
                            <a:srgbClr val="FFFFFF"/>
                          </a:solidFill>
                          <a:latin typeface="Comic Sans MS"/>
                          <a:cs typeface="Comic Sans MS"/>
                        </a:rPr>
                        <a:t>adults. </a:t>
                      </a:r>
                      <a:r>
                        <a:rPr lang="en-GB" sz="2400" spc="10" dirty="0">
                          <a:solidFill>
                            <a:srgbClr val="FFFFFF"/>
                          </a:solidFill>
                          <a:latin typeface="Comic Sans MS"/>
                          <a:cs typeface="Comic Sans MS"/>
                        </a:rPr>
                        <a:t>In the picture you can see Samuel on the left and Jesus on the right at the back lighting candles </a:t>
                      </a:r>
                      <a:endParaRPr sz="2400" dirty="0">
                        <a:latin typeface="Comic Sans MS"/>
                        <a:cs typeface="Comic Sans MS"/>
                      </a:endParaRPr>
                    </a:p>
                    <a:p>
                      <a:pPr marL="41275">
                        <a:lnSpc>
                          <a:spcPct val="100000"/>
                        </a:lnSpc>
                      </a:pPr>
                      <a:r>
                        <a:rPr lang="en-GB" sz="2400" spc="15" dirty="0">
                          <a:solidFill>
                            <a:srgbClr val="FFFFFF"/>
                          </a:solidFill>
                          <a:latin typeface="Comic Sans MS"/>
                          <a:cs typeface="Comic Sans MS"/>
                        </a:rPr>
                        <a:t>Then </a:t>
                      </a:r>
                      <a:r>
                        <a:rPr lang="en-GB" sz="2400" spc="20" dirty="0">
                          <a:solidFill>
                            <a:srgbClr val="FFFFFF"/>
                          </a:solidFill>
                          <a:latin typeface="Comic Sans MS"/>
                          <a:cs typeface="Comic Sans MS"/>
                        </a:rPr>
                        <a:t>we </a:t>
                      </a:r>
                      <a:r>
                        <a:rPr lang="en-GB" sz="2400" spc="15" dirty="0">
                          <a:solidFill>
                            <a:srgbClr val="FFFFFF"/>
                          </a:solidFill>
                          <a:latin typeface="Comic Sans MS"/>
                          <a:cs typeface="Comic Sans MS"/>
                        </a:rPr>
                        <a:t>see young Samuel  </a:t>
                      </a:r>
                      <a:r>
                        <a:rPr lang="en-GB" sz="2400" spc="10" dirty="0">
                          <a:solidFill>
                            <a:srgbClr val="FFFFFF"/>
                          </a:solidFill>
                          <a:latin typeface="Comic Sans MS"/>
                          <a:cs typeface="Comic Sans MS"/>
                        </a:rPr>
                        <a:t>helping in </a:t>
                      </a:r>
                      <a:r>
                        <a:rPr lang="en-GB" sz="2400" spc="15" dirty="0">
                          <a:solidFill>
                            <a:srgbClr val="FFFFFF"/>
                          </a:solidFill>
                          <a:latin typeface="Comic Sans MS"/>
                          <a:cs typeface="Comic Sans MS"/>
                        </a:rPr>
                        <a:t>the temple and young Jesus </a:t>
                      </a:r>
                      <a:r>
                        <a:rPr lang="en-GB" sz="2400" spc="10" dirty="0">
                          <a:solidFill>
                            <a:srgbClr val="FFFFFF"/>
                          </a:solidFill>
                          <a:latin typeface="Comic Sans MS"/>
                          <a:cs typeface="Comic Sans MS"/>
                        </a:rPr>
                        <a:t>helping his </a:t>
                      </a:r>
                      <a:r>
                        <a:rPr lang="en-GB" sz="2400" spc="15" dirty="0">
                          <a:solidFill>
                            <a:srgbClr val="FFFFFF"/>
                          </a:solidFill>
                          <a:latin typeface="Comic Sans MS"/>
                          <a:cs typeface="Comic Sans MS"/>
                        </a:rPr>
                        <a:t>dad Joseph </a:t>
                      </a:r>
                      <a:r>
                        <a:rPr lang="en-GB" sz="2400" spc="10" dirty="0">
                          <a:solidFill>
                            <a:srgbClr val="FFFFFF"/>
                          </a:solidFill>
                          <a:latin typeface="Comic Sans MS"/>
                          <a:cs typeface="Comic Sans MS"/>
                        </a:rPr>
                        <a:t>in the  </a:t>
                      </a:r>
                      <a:r>
                        <a:rPr lang="en-GB" sz="2400" spc="15" dirty="0">
                          <a:solidFill>
                            <a:srgbClr val="FFFFFF"/>
                          </a:solidFill>
                          <a:latin typeface="Comic Sans MS"/>
                          <a:cs typeface="Comic Sans MS"/>
                        </a:rPr>
                        <a:t>carpenter’s workshop. </a:t>
                      </a:r>
                      <a:r>
                        <a:rPr lang="en-GB" sz="2400" spc="25" dirty="0">
                          <a:solidFill>
                            <a:srgbClr val="FFFFFF"/>
                          </a:solidFill>
                          <a:latin typeface="Comic Sans MS"/>
                          <a:cs typeface="Comic Sans MS"/>
                        </a:rPr>
                        <a:t>We </a:t>
                      </a:r>
                      <a:r>
                        <a:rPr lang="en-GB" sz="2400" spc="10" dirty="0">
                          <a:solidFill>
                            <a:srgbClr val="FFFFFF"/>
                          </a:solidFill>
                          <a:latin typeface="Comic Sans MS"/>
                          <a:cs typeface="Comic Sans MS"/>
                        </a:rPr>
                        <a:t>also </a:t>
                      </a:r>
                      <a:r>
                        <a:rPr lang="en-GB" sz="2400" spc="15" dirty="0">
                          <a:solidFill>
                            <a:srgbClr val="FFFFFF"/>
                          </a:solidFill>
                          <a:latin typeface="Comic Sans MS"/>
                          <a:cs typeface="Comic Sans MS"/>
                        </a:rPr>
                        <a:t>see Samuel assisting with the sacrifices and Jesus </a:t>
                      </a:r>
                      <a:r>
                        <a:rPr lang="en-GB" sz="2400" spc="10" dirty="0">
                          <a:solidFill>
                            <a:srgbClr val="FFFFFF"/>
                          </a:solidFill>
                          <a:latin typeface="Comic Sans MS"/>
                          <a:cs typeface="Comic Sans MS"/>
                        </a:rPr>
                        <a:t>going </a:t>
                      </a:r>
                      <a:r>
                        <a:rPr lang="en-GB" sz="2400" spc="15" dirty="0">
                          <a:solidFill>
                            <a:srgbClr val="FFFFFF"/>
                          </a:solidFill>
                          <a:latin typeface="Comic Sans MS"/>
                          <a:cs typeface="Comic Sans MS"/>
                        </a:rPr>
                        <a:t>to the Temple  </a:t>
                      </a:r>
                      <a:r>
                        <a:rPr lang="en-GB" sz="2400" spc="10" dirty="0">
                          <a:solidFill>
                            <a:srgbClr val="FFFFFF"/>
                          </a:solidFill>
                          <a:latin typeface="Comic Sans MS"/>
                          <a:cs typeface="Comic Sans MS"/>
                        </a:rPr>
                        <a:t>in </a:t>
                      </a:r>
                      <a:r>
                        <a:rPr lang="en-GB" sz="2400" spc="15" dirty="0">
                          <a:solidFill>
                            <a:srgbClr val="FFFFFF"/>
                          </a:solidFill>
                          <a:latin typeface="Comic Sans MS"/>
                          <a:cs typeface="Comic Sans MS"/>
                        </a:rPr>
                        <a:t>Jerusalem; that he </a:t>
                      </a:r>
                      <a:r>
                        <a:rPr lang="en-GB" sz="2400" spc="20" dirty="0">
                          <a:solidFill>
                            <a:srgbClr val="FFFFFF"/>
                          </a:solidFill>
                          <a:latin typeface="Comic Sans MS"/>
                          <a:cs typeface="Comic Sans MS"/>
                        </a:rPr>
                        <a:t>was </a:t>
                      </a:r>
                      <a:r>
                        <a:rPr lang="en-GB" sz="2400" spc="10" dirty="0">
                          <a:solidFill>
                            <a:srgbClr val="FFFFFF"/>
                          </a:solidFill>
                          <a:latin typeface="Comic Sans MS"/>
                          <a:cs typeface="Comic Sans MS"/>
                        </a:rPr>
                        <a:t>learning </a:t>
                      </a:r>
                      <a:r>
                        <a:rPr lang="en-GB" sz="2400" spc="15" dirty="0">
                          <a:solidFill>
                            <a:srgbClr val="FFFFFF"/>
                          </a:solidFill>
                          <a:latin typeface="Comic Sans MS"/>
                          <a:cs typeface="Comic Sans MS"/>
                        </a:rPr>
                        <a:t>about </a:t>
                      </a:r>
                      <a:r>
                        <a:rPr lang="en-GB" sz="2400" spc="10" dirty="0">
                          <a:solidFill>
                            <a:srgbClr val="FFFFFF"/>
                          </a:solidFill>
                          <a:latin typeface="Comic Sans MS"/>
                          <a:cs typeface="Comic Sans MS"/>
                        </a:rPr>
                        <a:t>his relationship </a:t>
                      </a:r>
                      <a:r>
                        <a:rPr lang="en-GB" sz="2400" spc="15" dirty="0">
                          <a:solidFill>
                            <a:srgbClr val="FFFFFF"/>
                          </a:solidFill>
                          <a:latin typeface="Comic Sans MS"/>
                          <a:cs typeface="Comic Sans MS"/>
                        </a:rPr>
                        <a:t>to </a:t>
                      </a:r>
                      <a:r>
                        <a:rPr lang="en-GB" sz="2400" spc="20" dirty="0">
                          <a:solidFill>
                            <a:srgbClr val="FFFFFF"/>
                          </a:solidFill>
                          <a:latin typeface="Comic Sans MS"/>
                          <a:cs typeface="Comic Sans MS"/>
                        </a:rPr>
                        <a:t>God </a:t>
                      </a:r>
                      <a:r>
                        <a:rPr lang="en-GB" sz="2400" spc="15" dirty="0">
                          <a:solidFill>
                            <a:srgbClr val="FFFFFF"/>
                          </a:solidFill>
                          <a:latin typeface="Comic Sans MS"/>
                          <a:cs typeface="Comic Sans MS"/>
                        </a:rPr>
                        <a:t>and what that  meant for </a:t>
                      </a:r>
                      <a:r>
                        <a:rPr lang="en-GB" sz="2400" spc="10" dirty="0">
                          <a:solidFill>
                            <a:srgbClr val="FFFFFF"/>
                          </a:solidFill>
                          <a:latin typeface="Comic Sans MS"/>
                          <a:cs typeface="Comic Sans MS"/>
                        </a:rPr>
                        <a:t>his</a:t>
                      </a:r>
                      <a:r>
                        <a:rPr lang="en-GB" sz="2400" spc="-15" dirty="0">
                          <a:solidFill>
                            <a:srgbClr val="FFFFFF"/>
                          </a:solidFill>
                          <a:latin typeface="Comic Sans MS"/>
                          <a:cs typeface="Comic Sans MS"/>
                        </a:rPr>
                        <a:t> </a:t>
                      </a:r>
                      <a:r>
                        <a:rPr lang="en-GB" sz="2400" spc="5" dirty="0">
                          <a:solidFill>
                            <a:srgbClr val="FFFFFF"/>
                          </a:solidFill>
                          <a:latin typeface="Comic Sans MS"/>
                          <a:cs typeface="Comic Sans MS"/>
                        </a:rPr>
                        <a:t>life.</a:t>
                      </a:r>
                      <a:r>
                        <a:rPr sz="2400" spc="15" dirty="0">
                          <a:solidFill>
                            <a:srgbClr val="FFFFFF"/>
                          </a:solidFill>
                          <a:latin typeface="Comic Sans MS"/>
                          <a:cs typeface="Comic Sans MS"/>
                        </a:rPr>
                        <a:t>The</a:t>
                      </a:r>
                      <a:r>
                        <a:rPr lang="en-GB" sz="2400" spc="15" dirty="0">
                          <a:solidFill>
                            <a:srgbClr val="FFFFFF"/>
                          </a:solidFill>
                          <a:latin typeface="Comic Sans MS"/>
                          <a:cs typeface="Comic Sans MS"/>
                        </a:rPr>
                        <a:t>se</a:t>
                      </a:r>
                      <a:r>
                        <a:rPr sz="2400" spc="15" dirty="0">
                          <a:solidFill>
                            <a:srgbClr val="FFFFFF"/>
                          </a:solidFill>
                          <a:latin typeface="Comic Sans MS"/>
                          <a:cs typeface="Comic Sans MS"/>
                        </a:rPr>
                        <a:t> </a:t>
                      </a:r>
                      <a:r>
                        <a:rPr sz="2400" spc="10" dirty="0">
                          <a:solidFill>
                            <a:srgbClr val="FFFFFF"/>
                          </a:solidFill>
                          <a:latin typeface="Comic Sans MS"/>
                          <a:cs typeface="Comic Sans MS"/>
                        </a:rPr>
                        <a:t>passages recognize </a:t>
                      </a:r>
                      <a:r>
                        <a:rPr sz="2400" spc="15" dirty="0">
                          <a:solidFill>
                            <a:srgbClr val="FFFFFF"/>
                          </a:solidFill>
                          <a:latin typeface="Comic Sans MS"/>
                          <a:cs typeface="Comic Sans MS"/>
                        </a:rPr>
                        <a:t>the importance of growth </a:t>
                      </a:r>
                      <a:r>
                        <a:rPr sz="2400" spc="10" dirty="0">
                          <a:solidFill>
                            <a:srgbClr val="FFFFFF"/>
                          </a:solidFill>
                          <a:latin typeface="Comic Sans MS"/>
                          <a:cs typeface="Comic Sans MS"/>
                        </a:rPr>
                        <a:t>in all </a:t>
                      </a:r>
                      <a:r>
                        <a:rPr sz="2400" spc="15" dirty="0">
                          <a:solidFill>
                            <a:srgbClr val="FFFFFF"/>
                          </a:solidFill>
                          <a:latin typeface="Comic Sans MS"/>
                          <a:cs typeface="Comic Sans MS"/>
                        </a:rPr>
                        <a:t>areas of development and that  nurture of the whole </a:t>
                      </a:r>
                      <a:r>
                        <a:rPr sz="2400" spc="10" dirty="0">
                          <a:solidFill>
                            <a:srgbClr val="FFFFFF"/>
                          </a:solidFill>
                          <a:latin typeface="Comic Sans MS"/>
                          <a:cs typeface="Comic Sans MS"/>
                        </a:rPr>
                        <a:t>child is </a:t>
                      </a:r>
                      <a:r>
                        <a:rPr sz="2400" spc="15" dirty="0">
                          <a:solidFill>
                            <a:srgbClr val="FFFFFF"/>
                          </a:solidFill>
                          <a:latin typeface="Comic Sans MS"/>
                          <a:cs typeface="Comic Sans MS"/>
                        </a:rPr>
                        <a:t>necessary for </a:t>
                      </a:r>
                      <a:r>
                        <a:rPr sz="2400" spc="10" dirty="0">
                          <a:solidFill>
                            <a:srgbClr val="FFFFFF"/>
                          </a:solidFill>
                          <a:latin typeface="Comic Sans MS"/>
                          <a:cs typeface="Comic Sans MS"/>
                        </a:rPr>
                        <a:t>children’s well-being. </a:t>
                      </a:r>
                      <a:r>
                        <a:rPr sz="2400" spc="15" dirty="0">
                          <a:solidFill>
                            <a:srgbClr val="FFFFFF"/>
                          </a:solidFill>
                          <a:latin typeface="Comic Sans MS"/>
                          <a:cs typeface="Comic Sans MS"/>
                        </a:rPr>
                        <a:t>The  </a:t>
                      </a:r>
                      <a:r>
                        <a:rPr sz="2400" spc="10" dirty="0">
                          <a:solidFill>
                            <a:srgbClr val="FFFFFF"/>
                          </a:solidFill>
                          <a:latin typeface="Comic Sans MS"/>
                          <a:cs typeface="Comic Sans MS"/>
                        </a:rPr>
                        <a:t>intellectual, physical, spiritual, </a:t>
                      </a:r>
                      <a:r>
                        <a:rPr sz="2400" spc="15" dirty="0">
                          <a:solidFill>
                            <a:srgbClr val="FFFFFF"/>
                          </a:solidFill>
                          <a:latin typeface="Comic Sans MS"/>
                          <a:cs typeface="Comic Sans MS"/>
                        </a:rPr>
                        <a:t>and socio-emotional aspects of the human  </a:t>
                      </a:r>
                      <a:r>
                        <a:rPr sz="2400" spc="10" dirty="0">
                          <a:solidFill>
                            <a:srgbClr val="FFFFFF"/>
                          </a:solidFill>
                          <a:latin typeface="Comic Sans MS"/>
                          <a:cs typeface="Comic Sans MS"/>
                        </a:rPr>
                        <a:t>experience </a:t>
                      </a:r>
                      <a:r>
                        <a:rPr sz="2400" spc="15" dirty="0">
                          <a:solidFill>
                            <a:srgbClr val="FFFFFF"/>
                          </a:solidFill>
                          <a:latin typeface="Comic Sans MS"/>
                          <a:cs typeface="Comic Sans MS"/>
                        </a:rPr>
                        <a:t>are interdependent and </a:t>
                      </a:r>
                      <a:r>
                        <a:rPr sz="2400" spc="10" dirty="0">
                          <a:solidFill>
                            <a:srgbClr val="FFFFFF"/>
                          </a:solidFill>
                          <a:latin typeface="Comic Sans MS"/>
                          <a:cs typeface="Comic Sans MS"/>
                        </a:rPr>
                        <a:t>essential </a:t>
                      </a:r>
                      <a:r>
                        <a:rPr sz="2400" spc="15" dirty="0">
                          <a:solidFill>
                            <a:srgbClr val="FFFFFF"/>
                          </a:solidFill>
                          <a:latin typeface="Comic Sans MS"/>
                          <a:cs typeface="Comic Sans MS"/>
                        </a:rPr>
                        <a:t>to wholeness and </a:t>
                      </a:r>
                      <a:r>
                        <a:rPr sz="2400" spc="10" dirty="0">
                          <a:solidFill>
                            <a:srgbClr val="FFFFFF"/>
                          </a:solidFill>
                          <a:latin typeface="Comic Sans MS"/>
                          <a:cs typeface="Comic Sans MS"/>
                        </a:rPr>
                        <a:t>reflect </a:t>
                      </a:r>
                      <a:r>
                        <a:rPr sz="2400" spc="15" dirty="0">
                          <a:solidFill>
                            <a:srgbClr val="FFFFFF"/>
                          </a:solidFill>
                          <a:latin typeface="Comic Sans MS"/>
                          <a:cs typeface="Comic Sans MS"/>
                        </a:rPr>
                        <a:t>the  </a:t>
                      </a:r>
                      <a:r>
                        <a:rPr sz="2400" spc="10" dirty="0">
                          <a:solidFill>
                            <a:srgbClr val="FFFFFF"/>
                          </a:solidFill>
                          <a:latin typeface="Comic Sans MS"/>
                          <a:cs typeface="Comic Sans MS"/>
                        </a:rPr>
                        <a:t>integrated </a:t>
                      </a:r>
                      <a:r>
                        <a:rPr sz="2400" spc="20" dirty="0">
                          <a:solidFill>
                            <a:srgbClr val="FFFFFF"/>
                          </a:solidFill>
                          <a:latin typeface="Comic Sans MS"/>
                          <a:cs typeface="Comic Sans MS"/>
                        </a:rPr>
                        <a:t>way </a:t>
                      </a:r>
                      <a:r>
                        <a:rPr sz="2400" spc="15" dirty="0">
                          <a:solidFill>
                            <a:srgbClr val="FFFFFF"/>
                          </a:solidFill>
                          <a:latin typeface="Comic Sans MS"/>
                          <a:cs typeface="Comic Sans MS"/>
                        </a:rPr>
                        <a:t>that </a:t>
                      </a:r>
                      <a:r>
                        <a:rPr sz="2400" spc="10" dirty="0">
                          <a:solidFill>
                            <a:srgbClr val="FFFFFF"/>
                          </a:solidFill>
                          <a:latin typeface="Comic Sans MS"/>
                          <a:cs typeface="Comic Sans MS"/>
                        </a:rPr>
                        <a:t>children engage </a:t>
                      </a:r>
                      <a:r>
                        <a:rPr sz="2400" spc="15" dirty="0">
                          <a:solidFill>
                            <a:srgbClr val="FFFFFF"/>
                          </a:solidFill>
                          <a:latin typeface="Comic Sans MS"/>
                          <a:cs typeface="Comic Sans MS"/>
                        </a:rPr>
                        <a:t>with </a:t>
                      </a:r>
                      <a:r>
                        <a:rPr sz="2400" spc="5" dirty="0">
                          <a:solidFill>
                            <a:srgbClr val="FFFFFF"/>
                          </a:solidFill>
                          <a:latin typeface="Comic Sans MS"/>
                          <a:cs typeface="Comic Sans MS"/>
                        </a:rPr>
                        <a:t>life. </a:t>
                      </a:r>
                      <a:endParaRPr sz="2400" dirty="0">
                        <a:latin typeface="Comic Sans MS"/>
                        <a:cs typeface="Comic Sans MS"/>
                      </a:endParaRPr>
                    </a:p>
                  </a:txBody>
                  <a:tcPr marL="0" marR="0" marT="450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0000"/>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4607189">
                <a:tc>
                  <a:txBody>
                    <a:bodyPr/>
                    <a:lstStyle/>
                    <a:p>
                      <a:pPr marL="41275">
                        <a:lnSpc>
                          <a:spcPct val="100000"/>
                        </a:lnSpc>
                        <a:spcBef>
                          <a:spcPts val="370"/>
                        </a:spcBef>
                      </a:pPr>
                      <a:r>
                        <a:rPr sz="2400" b="1" spc="15" dirty="0">
                          <a:solidFill>
                            <a:srgbClr val="FFFFFF"/>
                          </a:solidFill>
                          <a:latin typeface="Arial"/>
                          <a:cs typeface="Arial"/>
                        </a:rPr>
                        <a:t>Questions for</a:t>
                      </a:r>
                      <a:r>
                        <a:rPr sz="2400" b="1" spc="-15" dirty="0">
                          <a:solidFill>
                            <a:srgbClr val="FFFFFF"/>
                          </a:solidFill>
                          <a:latin typeface="Arial"/>
                          <a:cs typeface="Arial"/>
                        </a:rPr>
                        <a:t> </a:t>
                      </a:r>
                      <a:r>
                        <a:rPr sz="2400" b="1" spc="10" dirty="0">
                          <a:solidFill>
                            <a:srgbClr val="FFFFFF"/>
                          </a:solidFill>
                          <a:latin typeface="Arial"/>
                          <a:cs typeface="Arial"/>
                        </a:rPr>
                        <a:t>adults</a:t>
                      </a:r>
                      <a:endParaRPr sz="2400" dirty="0">
                        <a:latin typeface="Arial"/>
                        <a:cs typeface="Arial"/>
                      </a:endParaRPr>
                    </a:p>
                    <a:p>
                      <a:pPr>
                        <a:lnSpc>
                          <a:spcPct val="100000"/>
                        </a:lnSpc>
                        <a:spcBef>
                          <a:spcPts val="10"/>
                        </a:spcBef>
                      </a:pPr>
                      <a:endParaRPr sz="2400" dirty="0">
                        <a:latin typeface="Times New Roman"/>
                        <a:cs typeface="Times New Roman"/>
                      </a:endParaRPr>
                    </a:p>
                    <a:p>
                      <a:pPr marL="418465" marR="60960" indent="-188595">
                        <a:lnSpc>
                          <a:spcPct val="102499"/>
                        </a:lnSpc>
                        <a:buAutoNum type="arabicPeriod"/>
                        <a:tabLst>
                          <a:tab pos="419100" algn="l"/>
                        </a:tabLst>
                      </a:pPr>
                      <a:r>
                        <a:rPr sz="2400" spc="15" dirty="0">
                          <a:solidFill>
                            <a:srgbClr val="FFFFFF"/>
                          </a:solidFill>
                          <a:latin typeface="Comic Sans MS"/>
                          <a:cs typeface="Comic Sans MS"/>
                        </a:rPr>
                        <a:t>As a parent and/or an  adult </a:t>
                      </a:r>
                      <a:r>
                        <a:rPr sz="2400" spc="10" dirty="0">
                          <a:solidFill>
                            <a:srgbClr val="FFFFFF"/>
                          </a:solidFill>
                          <a:latin typeface="Comic Sans MS"/>
                          <a:cs typeface="Comic Sans MS"/>
                        </a:rPr>
                        <a:t>in child-care  ministry, </a:t>
                      </a:r>
                      <a:r>
                        <a:rPr sz="2400" spc="15" dirty="0">
                          <a:solidFill>
                            <a:srgbClr val="FFFFFF"/>
                          </a:solidFill>
                          <a:latin typeface="Comic Sans MS"/>
                          <a:cs typeface="Comic Sans MS"/>
                        </a:rPr>
                        <a:t>what does </a:t>
                      </a:r>
                      <a:r>
                        <a:rPr sz="2400" spc="10" dirty="0">
                          <a:solidFill>
                            <a:srgbClr val="FFFFFF"/>
                          </a:solidFill>
                          <a:latin typeface="Comic Sans MS"/>
                          <a:cs typeface="Comic Sans MS"/>
                        </a:rPr>
                        <a:t>it  feel like </a:t>
                      </a:r>
                      <a:r>
                        <a:rPr sz="2400" spc="15" dirty="0">
                          <a:solidFill>
                            <a:srgbClr val="FFFFFF"/>
                          </a:solidFill>
                          <a:latin typeface="Comic Sans MS"/>
                          <a:cs typeface="Comic Sans MS"/>
                        </a:rPr>
                        <a:t>to know that  Jesus </a:t>
                      </a:r>
                      <a:r>
                        <a:rPr sz="2400" spc="20" dirty="0">
                          <a:solidFill>
                            <a:srgbClr val="FFFFFF"/>
                          </a:solidFill>
                          <a:latin typeface="Comic Sans MS"/>
                          <a:cs typeface="Comic Sans MS"/>
                        </a:rPr>
                        <a:t>was </a:t>
                      </a:r>
                      <a:r>
                        <a:rPr sz="2400" spc="15" dirty="0">
                          <a:solidFill>
                            <a:srgbClr val="FFFFFF"/>
                          </a:solidFill>
                          <a:latin typeface="Comic Sans MS"/>
                          <a:cs typeface="Comic Sans MS"/>
                        </a:rPr>
                        <a:t>a </a:t>
                      </a:r>
                      <a:r>
                        <a:rPr sz="2400" spc="10" dirty="0">
                          <a:solidFill>
                            <a:srgbClr val="FFFFFF"/>
                          </a:solidFill>
                          <a:latin typeface="Comic Sans MS"/>
                          <a:cs typeface="Comic Sans MS"/>
                        </a:rPr>
                        <a:t>child </a:t>
                      </a:r>
                      <a:r>
                        <a:rPr sz="2400" spc="15" dirty="0">
                          <a:solidFill>
                            <a:srgbClr val="FFFFFF"/>
                          </a:solidFill>
                          <a:latin typeface="Comic Sans MS"/>
                          <a:cs typeface="Comic Sans MS"/>
                        </a:rPr>
                        <a:t>and  had to grow up and </a:t>
                      </a:r>
                      <a:r>
                        <a:rPr sz="2400" spc="10" dirty="0">
                          <a:solidFill>
                            <a:srgbClr val="FFFFFF"/>
                          </a:solidFill>
                          <a:latin typeface="Comic Sans MS"/>
                          <a:cs typeface="Comic Sans MS"/>
                        </a:rPr>
                        <a:t>experience  difficulties </a:t>
                      </a:r>
                      <a:r>
                        <a:rPr sz="2400" spc="15" dirty="0">
                          <a:solidFill>
                            <a:srgbClr val="FFFFFF"/>
                          </a:solidFill>
                          <a:latin typeface="Comic Sans MS"/>
                          <a:cs typeface="Comic Sans MS"/>
                        </a:rPr>
                        <a:t>that </a:t>
                      </a:r>
                      <a:r>
                        <a:rPr sz="2400" spc="5" dirty="0">
                          <a:solidFill>
                            <a:srgbClr val="FFFFFF"/>
                          </a:solidFill>
                          <a:latin typeface="Comic Sans MS"/>
                          <a:cs typeface="Comic Sans MS"/>
                        </a:rPr>
                        <a:t>all </a:t>
                      </a:r>
                      <a:r>
                        <a:rPr sz="2400" spc="10" dirty="0">
                          <a:solidFill>
                            <a:srgbClr val="FFFFFF"/>
                          </a:solidFill>
                          <a:latin typeface="Comic Sans MS"/>
                          <a:cs typeface="Comic Sans MS"/>
                        </a:rPr>
                        <a:t>children </a:t>
                      </a:r>
                      <a:r>
                        <a:rPr sz="2400" spc="15" dirty="0">
                          <a:solidFill>
                            <a:srgbClr val="FFFFFF"/>
                          </a:solidFill>
                          <a:latin typeface="Comic Sans MS"/>
                          <a:cs typeface="Comic Sans MS"/>
                        </a:rPr>
                        <a:t>have to</a:t>
                      </a:r>
                      <a:r>
                        <a:rPr sz="2400" spc="-55" dirty="0">
                          <a:solidFill>
                            <a:srgbClr val="FFFFFF"/>
                          </a:solidFill>
                          <a:latin typeface="Comic Sans MS"/>
                          <a:cs typeface="Comic Sans MS"/>
                        </a:rPr>
                        <a:t> </a:t>
                      </a:r>
                      <a:r>
                        <a:rPr sz="2400" spc="15" dirty="0">
                          <a:solidFill>
                            <a:srgbClr val="FFFFFF"/>
                          </a:solidFill>
                          <a:latin typeface="Comic Sans MS"/>
                          <a:cs typeface="Comic Sans MS"/>
                        </a:rPr>
                        <a:t>face?</a:t>
                      </a:r>
                      <a:endParaRPr sz="2400" dirty="0">
                        <a:latin typeface="Comic Sans MS"/>
                        <a:cs typeface="Comic Sans MS"/>
                      </a:endParaRPr>
                    </a:p>
                    <a:p>
                      <a:pPr marL="418465" marR="114300" indent="-188595">
                        <a:lnSpc>
                          <a:spcPct val="102200"/>
                        </a:lnSpc>
                        <a:spcBef>
                          <a:spcPts val="25"/>
                        </a:spcBef>
                        <a:buAutoNum type="arabicPeriod"/>
                        <a:tabLst>
                          <a:tab pos="419100" algn="l"/>
                        </a:tabLst>
                      </a:pPr>
                      <a:r>
                        <a:rPr sz="2400" spc="20" dirty="0">
                          <a:solidFill>
                            <a:srgbClr val="FFFFFF"/>
                          </a:solidFill>
                          <a:latin typeface="Comic Sans MS"/>
                          <a:cs typeface="Comic Sans MS"/>
                        </a:rPr>
                        <a:t>How do </a:t>
                      </a:r>
                      <a:r>
                        <a:rPr sz="2400" spc="15" dirty="0">
                          <a:solidFill>
                            <a:srgbClr val="FFFFFF"/>
                          </a:solidFill>
                          <a:latin typeface="Comic Sans MS"/>
                          <a:cs typeface="Comic Sans MS"/>
                        </a:rPr>
                        <a:t>you </a:t>
                      </a:r>
                      <a:r>
                        <a:rPr sz="2400" spc="10" dirty="0">
                          <a:solidFill>
                            <a:srgbClr val="FFFFFF"/>
                          </a:solidFill>
                          <a:latin typeface="Comic Sans MS"/>
                          <a:cs typeface="Comic Sans MS"/>
                        </a:rPr>
                        <a:t>think it  felt like </a:t>
                      </a:r>
                      <a:r>
                        <a:rPr sz="2400" spc="15" dirty="0">
                          <a:solidFill>
                            <a:srgbClr val="FFFFFF"/>
                          </a:solidFill>
                          <a:latin typeface="Comic Sans MS"/>
                          <a:cs typeface="Comic Sans MS"/>
                        </a:rPr>
                        <a:t>to be</a:t>
                      </a:r>
                      <a:r>
                        <a:rPr sz="2400" spc="-50" dirty="0">
                          <a:solidFill>
                            <a:srgbClr val="FFFFFF"/>
                          </a:solidFill>
                          <a:latin typeface="Comic Sans MS"/>
                          <a:cs typeface="Comic Sans MS"/>
                        </a:rPr>
                        <a:t> </a:t>
                      </a:r>
                      <a:r>
                        <a:rPr sz="2400" spc="15" dirty="0">
                          <a:solidFill>
                            <a:srgbClr val="FFFFFF"/>
                          </a:solidFill>
                          <a:latin typeface="Comic Sans MS"/>
                          <a:cs typeface="Comic Sans MS"/>
                        </a:rPr>
                        <a:t>Joseph  and Mary, when they  thought they had</a:t>
                      </a:r>
                      <a:r>
                        <a:rPr sz="2400" spc="-70" dirty="0">
                          <a:solidFill>
                            <a:srgbClr val="FFFFFF"/>
                          </a:solidFill>
                          <a:latin typeface="Comic Sans MS"/>
                          <a:cs typeface="Comic Sans MS"/>
                        </a:rPr>
                        <a:t> </a:t>
                      </a:r>
                      <a:r>
                        <a:rPr sz="2400" spc="10" dirty="0">
                          <a:solidFill>
                            <a:srgbClr val="FFFFFF"/>
                          </a:solidFill>
                          <a:latin typeface="Comic Sans MS"/>
                          <a:cs typeface="Comic Sans MS"/>
                        </a:rPr>
                        <a:t>lost </a:t>
                      </a:r>
                      <a:r>
                        <a:rPr sz="2400" spc="15" dirty="0">
                          <a:solidFill>
                            <a:srgbClr val="FFFFFF"/>
                          </a:solidFill>
                          <a:latin typeface="Comic Sans MS"/>
                          <a:cs typeface="Comic Sans MS"/>
                        </a:rPr>
                        <a:t>Jesus and when they  found him and he  responded </a:t>
                      </a:r>
                      <a:r>
                        <a:rPr sz="2400" spc="10" dirty="0">
                          <a:solidFill>
                            <a:srgbClr val="FFFFFF"/>
                          </a:solidFill>
                          <a:latin typeface="Comic Sans MS"/>
                          <a:cs typeface="Comic Sans MS"/>
                        </a:rPr>
                        <a:t>in </a:t>
                      </a:r>
                      <a:r>
                        <a:rPr sz="2400" spc="15" dirty="0">
                          <a:solidFill>
                            <a:srgbClr val="FFFFFF"/>
                          </a:solidFill>
                          <a:latin typeface="Comic Sans MS"/>
                          <a:cs typeface="Comic Sans MS"/>
                        </a:rPr>
                        <a:t>the way  he</a:t>
                      </a:r>
                      <a:r>
                        <a:rPr sz="2400" spc="5" dirty="0">
                          <a:solidFill>
                            <a:srgbClr val="FFFFFF"/>
                          </a:solidFill>
                          <a:latin typeface="Comic Sans MS"/>
                          <a:cs typeface="Comic Sans MS"/>
                        </a:rPr>
                        <a:t> </a:t>
                      </a:r>
                      <a:r>
                        <a:rPr sz="2400" spc="15" dirty="0">
                          <a:solidFill>
                            <a:srgbClr val="FFFFFF"/>
                          </a:solidFill>
                          <a:latin typeface="Comic Sans MS"/>
                          <a:cs typeface="Comic Sans MS"/>
                        </a:rPr>
                        <a:t>did?</a:t>
                      </a:r>
                      <a:endParaRPr sz="2400" dirty="0">
                        <a:latin typeface="Comic Sans MS"/>
                        <a:cs typeface="Comic Sans MS"/>
                      </a:endParaRPr>
                    </a:p>
                  </a:txBody>
                  <a:tcPr marL="0" marR="0" marT="4699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0000"/>
                    </a:solidFill>
                  </a:tcPr>
                </a:tc>
                <a:tc>
                  <a:txBody>
                    <a:bodyPr/>
                    <a:lstStyle/>
                    <a:p>
                      <a:pPr>
                        <a:lnSpc>
                          <a:spcPct val="100000"/>
                        </a:lnSpc>
                        <a:spcBef>
                          <a:spcPts val="35"/>
                        </a:spcBef>
                      </a:pPr>
                      <a:endParaRPr sz="2400" dirty="0">
                        <a:latin typeface="Times New Roman"/>
                        <a:cs typeface="Times New Roman"/>
                      </a:endParaRPr>
                    </a:p>
                    <a:p>
                      <a:pPr marL="41275" marR="128270" indent="74295">
                        <a:lnSpc>
                          <a:spcPct val="102299"/>
                        </a:lnSpc>
                        <a:spcBef>
                          <a:spcPts val="5"/>
                        </a:spcBef>
                      </a:pPr>
                      <a:r>
                        <a:rPr sz="2400" spc="20" dirty="0">
                          <a:solidFill>
                            <a:srgbClr val="FFFFFF"/>
                          </a:solidFill>
                          <a:latin typeface="Comic Sans MS"/>
                          <a:cs typeface="Comic Sans MS"/>
                        </a:rPr>
                        <a:t>Now </a:t>
                      </a:r>
                      <a:r>
                        <a:rPr sz="2400" spc="15" dirty="0">
                          <a:solidFill>
                            <a:srgbClr val="FFFFFF"/>
                          </a:solidFill>
                          <a:latin typeface="Comic Sans MS"/>
                          <a:cs typeface="Comic Sans MS"/>
                        </a:rPr>
                        <a:t>the boy Samuel  continued to grow  both </a:t>
                      </a:r>
                      <a:r>
                        <a:rPr sz="2400" spc="10" dirty="0">
                          <a:solidFill>
                            <a:srgbClr val="FFFFFF"/>
                          </a:solidFill>
                          <a:latin typeface="Comic Sans MS"/>
                          <a:cs typeface="Comic Sans MS"/>
                        </a:rPr>
                        <a:t>in </a:t>
                      </a:r>
                      <a:r>
                        <a:rPr sz="2400" spc="15" dirty="0">
                          <a:solidFill>
                            <a:srgbClr val="FFFFFF"/>
                          </a:solidFill>
                          <a:latin typeface="Comic Sans MS"/>
                          <a:cs typeface="Comic Sans MS"/>
                        </a:rPr>
                        <a:t>stature and</a:t>
                      </a:r>
                      <a:r>
                        <a:rPr sz="2400" spc="-90" dirty="0">
                          <a:solidFill>
                            <a:srgbClr val="FFFFFF"/>
                          </a:solidFill>
                          <a:latin typeface="Comic Sans MS"/>
                          <a:cs typeface="Comic Sans MS"/>
                        </a:rPr>
                        <a:t> </a:t>
                      </a:r>
                      <a:r>
                        <a:rPr sz="2400" spc="10" dirty="0">
                          <a:solidFill>
                            <a:srgbClr val="FFFFFF"/>
                          </a:solidFill>
                          <a:latin typeface="Comic Sans MS"/>
                          <a:cs typeface="Comic Sans MS"/>
                        </a:rPr>
                        <a:t>in  </a:t>
                      </a:r>
                      <a:r>
                        <a:rPr sz="2400" spc="15" dirty="0">
                          <a:solidFill>
                            <a:srgbClr val="FFFFFF"/>
                          </a:solidFill>
                          <a:latin typeface="Comic Sans MS"/>
                          <a:cs typeface="Comic Sans MS"/>
                        </a:rPr>
                        <a:t>favor with the </a:t>
                      </a:r>
                      <a:r>
                        <a:rPr sz="2400" spc="10" dirty="0">
                          <a:solidFill>
                            <a:srgbClr val="FFFFFF"/>
                          </a:solidFill>
                          <a:latin typeface="Comic Sans MS"/>
                          <a:cs typeface="Comic Sans MS"/>
                        </a:rPr>
                        <a:t>Lord  </a:t>
                      </a:r>
                      <a:r>
                        <a:rPr sz="2400" spc="15" dirty="0">
                          <a:solidFill>
                            <a:srgbClr val="FFFFFF"/>
                          </a:solidFill>
                          <a:latin typeface="Comic Sans MS"/>
                          <a:cs typeface="Comic Sans MS"/>
                        </a:rPr>
                        <a:t>and with the people”  </a:t>
                      </a:r>
                      <a:r>
                        <a:rPr sz="2400" spc="10" dirty="0">
                          <a:solidFill>
                            <a:srgbClr val="FFFFFF"/>
                          </a:solidFill>
                          <a:latin typeface="Comic Sans MS"/>
                          <a:cs typeface="Comic Sans MS"/>
                        </a:rPr>
                        <a:t>(1 </a:t>
                      </a:r>
                      <a:r>
                        <a:rPr sz="2400" spc="20" dirty="0">
                          <a:solidFill>
                            <a:srgbClr val="FFFFFF"/>
                          </a:solidFill>
                          <a:latin typeface="Comic Sans MS"/>
                          <a:cs typeface="Comic Sans MS"/>
                        </a:rPr>
                        <a:t>Sam </a:t>
                      </a:r>
                      <a:r>
                        <a:rPr sz="2400" spc="15" dirty="0">
                          <a:solidFill>
                            <a:srgbClr val="FFFFFF"/>
                          </a:solidFill>
                          <a:latin typeface="Comic Sans MS"/>
                          <a:cs typeface="Comic Sans MS"/>
                        </a:rPr>
                        <a:t>2:26,</a:t>
                      </a:r>
                      <a:r>
                        <a:rPr sz="2400" spc="-45" dirty="0">
                          <a:solidFill>
                            <a:srgbClr val="FFFFFF"/>
                          </a:solidFill>
                          <a:latin typeface="Comic Sans MS"/>
                          <a:cs typeface="Comic Sans MS"/>
                        </a:rPr>
                        <a:t> </a:t>
                      </a:r>
                      <a:r>
                        <a:rPr sz="2400" spc="20" dirty="0">
                          <a:solidFill>
                            <a:srgbClr val="FFFFFF"/>
                          </a:solidFill>
                          <a:latin typeface="Comic Sans MS"/>
                          <a:cs typeface="Comic Sans MS"/>
                        </a:rPr>
                        <a:t>NRSV)</a:t>
                      </a:r>
                      <a:endParaRPr sz="2400" dirty="0">
                        <a:latin typeface="Comic Sans MS"/>
                        <a:cs typeface="Comic Sans MS"/>
                      </a:endParaRPr>
                    </a:p>
                    <a:p>
                      <a:pPr marL="41275">
                        <a:lnSpc>
                          <a:spcPct val="100000"/>
                        </a:lnSpc>
                      </a:pPr>
                      <a:r>
                        <a:rPr sz="2400" spc="25" dirty="0">
                          <a:solidFill>
                            <a:srgbClr val="FFFFFF"/>
                          </a:solidFill>
                          <a:latin typeface="Comic Sans MS"/>
                          <a:cs typeface="Comic Sans MS"/>
                        </a:rPr>
                        <a:t>We </a:t>
                      </a:r>
                      <a:r>
                        <a:rPr sz="2400" spc="10" dirty="0">
                          <a:solidFill>
                            <a:srgbClr val="FFFFFF"/>
                          </a:solidFill>
                          <a:latin typeface="Comic Sans MS"/>
                          <a:cs typeface="Comic Sans MS"/>
                        </a:rPr>
                        <a:t>will learn</a:t>
                      </a:r>
                      <a:r>
                        <a:rPr sz="2400" spc="-35" dirty="0">
                          <a:solidFill>
                            <a:srgbClr val="FFFFFF"/>
                          </a:solidFill>
                          <a:latin typeface="Comic Sans MS"/>
                          <a:cs typeface="Comic Sans MS"/>
                        </a:rPr>
                        <a:t> </a:t>
                      </a:r>
                      <a:r>
                        <a:rPr sz="2400" spc="15" dirty="0">
                          <a:solidFill>
                            <a:srgbClr val="FFFFFF"/>
                          </a:solidFill>
                          <a:latin typeface="Comic Sans MS"/>
                          <a:cs typeface="Comic Sans MS"/>
                        </a:rPr>
                        <a:t>more</a:t>
                      </a:r>
                      <a:endParaRPr sz="2400" dirty="0">
                        <a:latin typeface="Comic Sans MS"/>
                        <a:cs typeface="Comic Sans MS"/>
                      </a:endParaRPr>
                    </a:p>
                    <a:p>
                      <a:pPr marL="41275" marR="62230">
                        <a:lnSpc>
                          <a:spcPct val="102299"/>
                        </a:lnSpc>
                        <a:spcBef>
                          <a:spcPts val="20"/>
                        </a:spcBef>
                      </a:pPr>
                      <a:r>
                        <a:rPr sz="2400" spc="15" dirty="0">
                          <a:solidFill>
                            <a:srgbClr val="FFFFFF"/>
                          </a:solidFill>
                          <a:latin typeface="Comic Sans MS"/>
                          <a:cs typeface="Comic Sans MS"/>
                        </a:rPr>
                        <a:t>about Samuel </a:t>
                      </a:r>
                      <a:r>
                        <a:rPr sz="2400" spc="10" dirty="0">
                          <a:solidFill>
                            <a:srgbClr val="FFFFFF"/>
                          </a:solidFill>
                          <a:latin typeface="Comic Sans MS"/>
                          <a:cs typeface="Comic Sans MS"/>
                        </a:rPr>
                        <a:t>later</a:t>
                      </a:r>
                      <a:r>
                        <a:rPr sz="2400" spc="-45" dirty="0">
                          <a:solidFill>
                            <a:srgbClr val="FFFFFF"/>
                          </a:solidFill>
                          <a:latin typeface="Comic Sans MS"/>
                          <a:cs typeface="Comic Sans MS"/>
                        </a:rPr>
                        <a:t> </a:t>
                      </a:r>
                      <a:r>
                        <a:rPr sz="2400" spc="10" dirty="0">
                          <a:solidFill>
                            <a:srgbClr val="FFFFFF"/>
                          </a:solidFill>
                          <a:latin typeface="Comic Sans MS"/>
                          <a:cs typeface="Comic Sans MS"/>
                        </a:rPr>
                        <a:t>on.  </a:t>
                      </a:r>
                      <a:r>
                        <a:rPr sz="2400" spc="15" dirty="0">
                          <a:solidFill>
                            <a:srgbClr val="FFFFFF"/>
                          </a:solidFill>
                          <a:latin typeface="Comic Sans MS"/>
                          <a:cs typeface="Comic Sans MS"/>
                        </a:rPr>
                        <a:t>“Jesus grew </a:t>
                      </a:r>
                      <a:r>
                        <a:rPr sz="2400" spc="10" dirty="0">
                          <a:solidFill>
                            <a:srgbClr val="FFFFFF"/>
                          </a:solidFill>
                          <a:latin typeface="Comic Sans MS"/>
                          <a:cs typeface="Comic Sans MS"/>
                        </a:rPr>
                        <a:t>in </a:t>
                      </a:r>
                      <a:r>
                        <a:rPr sz="2400" spc="15" dirty="0">
                          <a:solidFill>
                            <a:srgbClr val="FFFFFF"/>
                          </a:solidFill>
                          <a:latin typeface="Comic Sans MS"/>
                          <a:cs typeface="Comic Sans MS"/>
                        </a:rPr>
                        <a:t>wisdom  and </a:t>
                      </a:r>
                      <a:r>
                        <a:rPr sz="2400" spc="10" dirty="0">
                          <a:solidFill>
                            <a:srgbClr val="FFFFFF"/>
                          </a:solidFill>
                          <a:latin typeface="Comic Sans MS"/>
                          <a:cs typeface="Comic Sans MS"/>
                        </a:rPr>
                        <a:t>in </a:t>
                      </a:r>
                      <a:r>
                        <a:rPr sz="2400" spc="15" dirty="0">
                          <a:solidFill>
                            <a:srgbClr val="FFFFFF"/>
                          </a:solidFill>
                          <a:latin typeface="Comic Sans MS"/>
                          <a:cs typeface="Comic Sans MS"/>
                        </a:rPr>
                        <a:t>stature and </a:t>
                      </a:r>
                      <a:r>
                        <a:rPr sz="2400" spc="10" dirty="0">
                          <a:solidFill>
                            <a:srgbClr val="FFFFFF"/>
                          </a:solidFill>
                          <a:latin typeface="Comic Sans MS"/>
                          <a:cs typeface="Comic Sans MS"/>
                        </a:rPr>
                        <a:t>in  </a:t>
                      </a:r>
                      <a:r>
                        <a:rPr sz="2400" spc="15" dirty="0">
                          <a:solidFill>
                            <a:srgbClr val="FFFFFF"/>
                          </a:solidFill>
                          <a:latin typeface="Comic Sans MS"/>
                          <a:cs typeface="Comic Sans MS"/>
                        </a:rPr>
                        <a:t>favor with </a:t>
                      </a:r>
                      <a:r>
                        <a:rPr sz="2400" spc="20" dirty="0">
                          <a:solidFill>
                            <a:srgbClr val="FFFFFF"/>
                          </a:solidFill>
                          <a:latin typeface="Comic Sans MS"/>
                          <a:cs typeface="Comic Sans MS"/>
                        </a:rPr>
                        <a:t>God </a:t>
                      </a:r>
                      <a:r>
                        <a:rPr sz="2400" spc="15" dirty="0">
                          <a:solidFill>
                            <a:srgbClr val="FFFFFF"/>
                          </a:solidFill>
                          <a:latin typeface="Comic Sans MS"/>
                          <a:cs typeface="Comic Sans MS"/>
                        </a:rPr>
                        <a:t>and </a:t>
                      </a:r>
                      <a:r>
                        <a:rPr sz="2400" spc="10" dirty="0">
                          <a:solidFill>
                            <a:srgbClr val="FFFFFF"/>
                          </a:solidFill>
                          <a:latin typeface="Comic Sans MS"/>
                          <a:cs typeface="Comic Sans MS"/>
                        </a:rPr>
                        <a:t>all  </a:t>
                      </a:r>
                      <a:r>
                        <a:rPr sz="2400" spc="15" dirty="0">
                          <a:solidFill>
                            <a:srgbClr val="FFFFFF"/>
                          </a:solidFill>
                          <a:latin typeface="Comic Sans MS"/>
                          <a:cs typeface="Comic Sans MS"/>
                        </a:rPr>
                        <a:t>the </a:t>
                      </a:r>
                      <a:r>
                        <a:rPr sz="2400" spc="10" dirty="0">
                          <a:solidFill>
                            <a:srgbClr val="FFFFFF"/>
                          </a:solidFill>
                          <a:latin typeface="Comic Sans MS"/>
                          <a:cs typeface="Comic Sans MS"/>
                        </a:rPr>
                        <a:t>people” </a:t>
                      </a:r>
                      <a:r>
                        <a:rPr sz="2400" spc="15" dirty="0">
                          <a:solidFill>
                            <a:srgbClr val="FFFFFF"/>
                          </a:solidFill>
                          <a:latin typeface="Comic Sans MS"/>
                          <a:cs typeface="Comic Sans MS"/>
                        </a:rPr>
                        <a:t>(Luke  2:52,</a:t>
                      </a:r>
                      <a:r>
                        <a:rPr sz="2400" dirty="0">
                          <a:solidFill>
                            <a:srgbClr val="FFFFFF"/>
                          </a:solidFill>
                          <a:latin typeface="Comic Sans MS"/>
                          <a:cs typeface="Comic Sans MS"/>
                        </a:rPr>
                        <a:t> </a:t>
                      </a:r>
                      <a:r>
                        <a:rPr sz="2400" spc="15" dirty="0">
                          <a:solidFill>
                            <a:srgbClr val="FFFFFF"/>
                          </a:solidFill>
                          <a:latin typeface="Comic Sans MS"/>
                          <a:cs typeface="Comic Sans MS"/>
                        </a:rPr>
                        <a:t>NLT).</a:t>
                      </a:r>
                      <a:endParaRPr sz="2400" dirty="0">
                        <a:latin typeface="Comic Sans MS"/>
                        <a:cs typeface="Comic Sans MS"/>
                      </a:endParaRPr>
                    </a:p>
                    <a:p>
                      <a:pPr marL="41275">
                        <a:lnSpc>
                          <a:spcPct val="100000"/>
                        </a:lnSpc>
                      </a:pPr>
                      <a:r>
                        <a:rPr sz="2400" spc="15" dirty="0">
                          <a:solidFill>
                            <a:srgbClr val="FFFFFF"/>
                          </a:solidFill>
                          <a:latin typeface="Comic Sans MS"/>
                          <a:cs typeface="Comic Sans MS"/>
                        </a:rPr>
                        <a:t>Luke 2:39-52</a:t>
                      </a:r>
                      <a:r>
                        <a:rPr sz="2400" spc="-15" dirty="0">
                          <a:solidFill>
                            <a:srgbClr val="FFFFFF"/>
                          </a:solidFill>
                          <a:latin typeface="Comic Sans MS"/>
                          <a:cs typeface="Comic Sans MS"/>
                        </a:rPr>
                        <a:t> </a:t>
                      </a:r>
                      <a:r>
                        <a:rPr sz="2400" spc="15" dirty="0">
                          <a:solidFill>
                            <a:srgbClr val="FFFFFF"/>
                          </a:solidFill>
                          <a:latin typeface="Comic Sans MS"/>
                          <a:cs typeface="Comic Sans MS"/>
                        </a:rPr>
                        <a:t>The</a:t>
                      </a:r>
                      <a:r>
                        <a:rPr lang="en-GB" sz="2400" spc="0" dirty="0">
                          <a:solidFill>
                            <a:schemeClr val="tx1"/>
                          </a:solidFill>
                          <a:latin typeface="Comic Sans MS"/>
                          <a:cs typeface="Comic Sans MS"/>
                        </a:rPr>
                        <a:t> </a:t>
                      </a:r>
                      <a:r>
                        <a:rPr sz="2400" spc="10" dirty="0">
                          <a:solidFill>
                            <a:srgbClr val="FFFFFF"/>
                          </a:solidFill>
                          <a:latin typeface="Comic Sans MS"/>
                          <a:cs typeface="Comic Sans MS"/>
                        </a:rPr>
                        <a:t>story </a:t>
                      </a:r>
                      <a:r>
                        <a:rPr sz="2400" spc="15" dirty="0">
                          <a:solidFill>
                            <a:srgbClr val="FFFFFF"/>
                          </a:solidFill>
                          <a:latin typeface="Comic Sans MS"/>
                          <a:cs typeface="Comic Sans MS"/>
                        </a:rPr>
                        <a:t>of Jesus </a:t>
                      </a:r>
                      <a:r>
                        <a:rPr sz="2400" spc="10" dirty="0">
                          <a:solidFill>
                            <a:srgbClr val="FFFFFF"/>
                          </a:solidFill>
                          <a:latin typeface="Comic Sans MS"/>
                          <a:cs typeface="Comic Sans MS"/>
                        </a:rPr>
                        <a:t>family  going </a:t>
                      </a:r>
                      <a:r>
                        <a:rPr sz="2400" spc="15" dirty="0">
                          <a:solidFill>
                            <a:srgbClr val="FFFFFF"/>
                          </a:solidFill>
                          <a:latin typeface="Comic Sans MS"/>
                          <a:cs typeface="Comic Sans MS"/>
                        </a:rPr>
                        <a:t>to Jerusalem and Jesus </a:t>
                      </a:r>
                      <a:r>
                        <a:rPr lang="en-GB" sz="2400" spc="15" dirty="0">
                          <a:solidFill>
                            <a:srgbClr val="FFFFFF"/>
                          </a:solidFill>
                          <a:latin typeface="Comic Sans MS"/>
                          <a:cs typeface="Comic Sans MS"/>
                        </a:rPr>
                        <a:t>becomes</a:t>
                      </a:r>
                      <a:r>
                        <a:rPr sz="2400" spc="15" dirty="0">
                          <a:solidFill>
                            <a:srgbClr val="FFFFFF"/>
                          </a:solidFill>
                          <a:latin typeface="Comic Sans MS"/>
                          <a:cs typeface="Comic Sans MS"/>
                        </a:rPr>
                        <a:t> separate</a:t>
                      </a:r>
                      <a:r>
                        <a:rPr lang="en-GB" sz="2400" spc="15" dirty="0">
                          <a:solidFill>
                            <a:srgbClr val="FFFFFF"/>
                          </a:solidFill>
                          <a:latin typeface="Comic Sans MS"/>
                          <a:cs typeface="Comic Sans MS"/>
                        </a:rPr>
                        <a:t>d</a:t>
                      </a:r>
                      <a:r>
                        <a:rPr sz="2400" spc="15" dirty="0">
                          <a:solidFill>
                            <a:srgbClr val="FFFFFF"/>
                          </a:solidFill>
                          <a:latin typeface="Comic Sans MS"/>
                          <a:cs typeface="Comic Sans MS"/>
                        </a:rPr>
                        <a:t> from </a:t>
                      </a:r>
                      <a:r>
                        <a:rPr sz="2400" spc="10" dirty="0">
                          <a:solidFill>
                            <a:srgbClr val="FFFFFF"/>
                          </a:solidFill>
                          <a:latin typeface="Comic Sans MS"/>
                          <a:cs typeface="Comic Sans MS"/>
                        </a:rPr>
                        <a:t>his  </a:t>
                      </a:r>
                      <a:r>
                        <a:rPr sz="2400" spc="15" dirty="0">
                          <a:solidFill>
                            <a:srgbClr val="FFFFFF"/>
                          </a:solidFill>
                          <a:latin typeface="Comic Sans MS"/>
                          <a:cs typeface="Comic Sans MS"/>
                        </a:rPr>
                        <a:t>parents</a:t>
                      </a:r>
                      <a:endParaRPr sz="2400" dirty="0">
                        <a:latin typeface="Comic Sans MS"/>
                        <a:cs typeface="Comic Sans MS"/>
                      </a:endParaRPr>
                    </a:p>
                  </a:txBody>
                  <a:tcPr marL="0" marR="0" marT="44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0000"/>
                    </a:solidFill>
                  </a:tcPr>
                </a:tc>
                <a:tc>
                  <a:txBody>
                    <a:bodyPr/>
                    <a:lstStyle/>
                    <a:p>
                      <a:pPr marL="41275">
                        <a:lnSpc>
                          <a:spcPct val="100000"/>
                        </a:lnSpc>
                        <a:spcBef>
                          <a:spcPts val="370"/>
                        </a:spcBef>
                      </a:pPr>
                      <a:r>
                        <a:rPr sz="2400" b="1" spc="15" dirty="0">
                          <a:solidFill>
                            <a:srgbClr val="FFFFFF"/>
                          </a:solidFill>
                          <a:latin typeface="Arial"/>
                          <a:cs typeface="Arial"/>
                        </a:rPr>
                        <a:t>Questions for</a:t>
                      </a:r>
                      <a:r>
                        <a:rPr sz="2400" b="1" spc="-20" dirty="0">
                          <a:solidFill>
                            <a:srgbClr val="FFFFFF"/>
                          </a:solidFill>
                          <a:latin typeface="Arial"/>
                          <a:cs typeface="Arial"/>
                        </a:rPr>
                        <a:t> </a:t>
                      </a:r>
                      <a:r>
                        <a:rPr sz="2400" b="1" spc="10" dirty="0">
                          <a:solidFill>
                            <a:srgbClr val="FFFFFF"/>
                          </a:solidFill>
                          <a:latin typeface="Arial"/>
                          <a:cs typeface="Arial"/>
                        </a:rPr>
                        <a:t>children</a:t>
                      </a:r>
                      <a:endParaRPr sz="2400" dirty="0">
                        <a:latin typeface="Arial"/>
                        <a:cs typeface="Arial"/>
                      </a:endParaRPr>
                    </a:p>
                    <a:p>
                      <a:pPr marL="418465" marR="52705" indent="-188595">
                        <a:lnSpc>
                          <a:spcPct val="102000"/>
                        </a:lnSpc>
                        <a:spcBef>
                          <a:spcPts val="935"/>
                        </a:spcBef>
                        <a:buAutoNum type="arabicPeriod"/>
                        <a:tabLst>
                          <a:tab pos="419100" algn="l"/>
                        </a:tabLst>
                      </a:pPr>
                      <a:r>
                        <a:rPr sz="2400" spc="20" dirty="0">
                          <a:solidFill>
                            <a:srgbClr val="FFFFFF"/>
                          </a:solidFill>
                          <a:latin typeface="Comic Sans MS"/>
                          <a:cs typeface="Comic Sans MS"/>
                        </a:rPr>
                        <a:t>What </a:t>
                      </a:r>
                      <a:r>
                        <a:rPr sz="2400" spc="15" dirty="0">
                          <a:solidFill>
                            <a:srgbClr val="FFFFFF"/>
                          </a:solidFill>
                          <a:latin typeface="Comic Sans MS"/>
                          <a:cs typeface="Comic Sans MS"/>
                        </a:rPr>
                        <a:t>does </a:t>
                      </a:r>
                      <a:r>
                        <a:rPr sz="2400" spc="10" dirty="0">
                          <a:solidFill>
                            <a:srgbClr val="FFFFFF"/>
                          </a:solidFill>
                          <a:latin typeface="Comic Sans MS"/>
                          <a:cs typeface="Comic Sans MS"/>
                        </a:rPr>
                        <a:t>it feel like </a:t>
                      </a:r>
                      <a:r>
                        <a:rPr sz="2400" spc="15" dirty="0">
                          <a:solidFill>
                            <a:srgbClr val="FFFFFF"/>
                          </a:solidFill>
                          <a:latin typeface="Comic Sans MS"/>
                          <a:cs typeface="Comic Sans MS"/>
                        </a:rPr>
                        <a:t>to know that Jesus  </a:t>
                      </a:r>
                      <a:r>
                        <a:rPr sz="2400" spc="20" dirty="0">
                          <a:solidFill>
                            <a:srgbClr val="FFFFFF"/>
                          </a:solidFill>
                          <a:latin typeface="Comic Sans MS"/>
                          <a:cs typeface="Comic Sans MS"/>
                        </a:rPr>
                        <a:t>was </a:t>
                      </a:r>
                      <a:r>
                        <a:rPr sz="2400" spc="15" dirty="0">
                          <a:solidFill>
                            <a:srgbClr val="FFFFFF"/>
                          </a:solidFill>
                          <a:latin typeface="Comic Sans MS"/>
                          <a:cs typeface="Comic Sans MS"/>
                        </a:rPr>
                        <a:t>a </a:t>
                      </a:r>
                      <a:r>
                        <a:rPr lang="en-GB" sz="2400" spc="10" dirty="0">
                          <a:solidFill>
                            <a:srgbClr val="FFFFFF"/>
                          </a:solidFill>
                          <a:latin typeface="Comic Sans MS"/>
                          <a:cs typeface="Comic Sans MS"/>
                        </a:rPr>
                        <a:t>child</a:t>
                      </a:r>
                      <a:r>
                        <a:rPr sz="2400" spc="10" dirty="0">
                          <a:solidFill>
                            <a:srgbClr val="FFFFFF"/>
                          </a:solidFill>
                          <a:latin typeface="Comic Sans MS"/>
                          <a:cs typeface="Comic Sans MS"/>
                        </a:rPr>
                        <a:t> </a:t>
                      </a:r>
                      <a:r>
                        <a:rPr sz="2400" spc="15" dirty="0">
                          <a:solidFill>
                            <a:srgbClr val="FFFFFF"/>
                          </a:solidFill>
                          <a:latin typeface="Comic Sans MS"/>
                          <a:cs typeface="Comic Sans MS"/>
                        </a:rPr>
                        <a:t>and had to grow up and  </a:t>
                      </a:r>
                      <a:r>
                        <a:rPr sz="2400" spc="10" dirty="0">
                          <a:solidFill>
                            <a:srgbClr val="FFFFFF"/>
                          </a:solidFill>
                          <a:latin typeface="Comic Sans MS"/>
                          <a:cs typeface="Comic Sans MS"/>
                        </a:rPr>
                        <a:t>experience difficulties </a:t>
                      </a:r>
                      <a:r>
                        <a:rPr sz="2400" spc="15" dirty="0">
                          <a:solidFill>
                            <a:srgbClr val="FFFFFF"/>
                          </a:solidFill>
                          <a:latin typeface="Comic Sans MS"/>
                          <a:cs typeface="Comic Sans MS"/>
                        </a:rPr>
                        <a:t>that </a:t>
                      </a:r>
                      <a:r>
                        <a:rPr sz="2400" spc="10" dirty="0">
                          <a:solidFill>
                            <a:srgbClr val="FFFFFF"/>
                          </a:solidFill>
                          <a:latin typeface="Comic Sans MS"/>
                          <a:cs typeface="Comic Sans MS"/>
                        </a:rPr>
                        <a:t>all children </a:t>
                      </a:r>
                      <a:r>
                        <a:rPr sz="2400" spc="15" dirty="0">
                          <a:solidFill>
                            <a:srgbClr val="FFFFFF"/>
                          </a:solidFill>
                          <a:latin typeface="Comic Sans MS"/>
                          <a:cs typeface="Comic Sans MS"/>
                        </a:rPr>
                        <a:t>have  to</a:t>
                      </a:r>
                      <a:r>
                        <a:rPr sz="2400" spc="5" dirty="0">
                          <a:solidFill>
                            <a:srgbClr val="FFFFFF"/>
                          </a:solidFill>
                          <a:latin typeface="Comic Sans MS"/>
                          <a:cs typeface="Comic Sans MS"/>
                        </a:rPr>
                        <a:t> </a:t>
                      </a:r>
                      <a:r>
                        <a:rPr sz="2400" spc="15" dirty="0">
                          <a:solidFill>
                            <a:srgbClr val="FFFFFF"/>
                          </a:solidFill>
                          <a:latin typeface="Comic Sans MS"/>
                          <a:cs typeface="Comic Sans MS"/>
                        </a:rPr>
                        <a:t>face?</a:t>
                      </a:r>
                      <a:endParaRPr sz="2400" dirty="0">
                        <a:latin typeface="Comic Sans MS"/>
                        <a:cs typeface="Comic Sans MS"/>
                      </a:endParaRPr>
                    </a:p>
                    <a:p>
                      <a:pPr marL="418465" marR="88265" indent="-188595">
                        <a:lnSpc>
                          <a:spcPct val="102699"/>
                        </a:lnSpc>
                        <a:spcBef>
                          <a:spcPts val="1005"/>
                        </a:spcBef>
                        <a:buAutoNum type="arabicPeriod"/>
                        <a:tabLst>
                          <a:tab pos="419100" algn="l"/>
                        </a:tabLst>
                      </a:pPr>
                      <a:r>
                        <a:rPr sz="2400" spc="20" dirty="0">
                          <a:solidFill>
                            <a:srgbClr val="FFFFFF"/>
                          </a:solidFill>
                          <a:latin typeface="Comic Sans MS"/>
                          <a:cs typeface="Comic Sans MS"/>
                        </a:rPr>
                        <a:t>How do </a:t>
                      </a:r>
                      <a:r>
                        <a:rPr sz="2400" spc="15" dirty="0">
                          <a:solidFill>
                            <a:srgbClr val="FFFFFF"/>
                          </a:solidFill>
                          <a:latin typeface="Comic Sans MS"/>
                          <a:cs typeface="Comic Sans MS"/>
                        </a:rPr>
                        <a:t>you </a:t>
                      </a:r>
                      <a:r>
                        <a:rPr sz="2400" spc="10" dirty="0">
                          <a:solidFill>
                            <a:srgbClr val="FFFFFF"/>
                          </a:solidFill>
                          <a:latin typeface="Comic Sans MS"/>
                          <a:cs typeface="Comic Sans MS"/>
                        </a:rPr>
                        <a:t>think it  felt like </a:t>
                      </a:r>
                      <a:r>
                        <a:rPr sz="2400" spc="15" dirty="0">
                          <a:solidFill>
                            <a:srgbClr val="FFFFFF"/>
                          </a:solidFill>
                          <a:latin typeface="Comic Sans MS"/>
                          <a:cs typeface="Comic Sans MS"/>
                        </a:rPr>
                        <a:t>for Samuel</a:t>
                      </a:r>
                      <a:r>
                        <a:rPr sz="2400" spc="-60" dirty="0">
                          <a:solidFill>
                            <a:srgbClr val="FFFFFF"/>
                          </a:solidFill>
                          <a:latin typeface="Comic Sans MS"/>
                          <a:cs typeface="Comic Sans MS"/>
                        </a:rPr>
                        <a:t> </a:t>
                      </a:r>
                      <a:r>
                        <a:rPr sz="2400" spc="15" dirty="0">
                          <a:solidFill>
                            <a:srgbClr val="FFFFFF"/>
                          </a:solidFill>
                          <a:latin typeface="Comic Sans MS"/>
                          <a:cs typeface="Comic Sans MS"/>
                        </a:rPr>
                        <a:t>to grow up </a:t>
                      </a:r>
                      <a:r>
                        <a:rPr sz="2400" spc="10" dirty="0">
                          <a:solidFill>
                            <a:srgbClr val="FFFFFF"/>
                          </a:solidFill>
                          <a:latin typeface="Comic Sans MS"/>
                          <a:cs typeface="Comic Sans MS"/>
                        </a:rPr>
                        <a:t>in </a:t>
                      </a:r>
                      <a:r>
                        <a:rPr sz="2400" spc="15" dirty="0">
                          <a:solidFill>
                            <a:srgbClr val="FFFFFF"/>
                          </a:solidFill>
                          <a:latin typeface="Comic Sans MS"/>
                          <a:cs typeface="Comic Sans MS"/>
                        </a:rPr>
                        <a:t>a temple </a:t>
                      </a:r>
                      <a:r>
                        <a:rPr sz="2400" spc="20" dirty="0">
                          <a:solidFill>
                            <a:srgbClr val="FFFFFF"/>
                          </a:solidFill>
                          <a:latin typeface="Comic Sans MS"/>
                          <a:cs typeface="Comic Sans MS"/>
                        </a:rPr>
                        <a:t>away </a:t>
                      </a:r>
                      <a:r>
                        <a:rPr sz="2400" spc="15" dirty="0">
                          <a:solidFill>
                            <a:srgbClr val="FFFFFF"/>
                          </a:solidFill>
                          <a:latin typeface="Comic Sans MS"/>
                          <a:cs typeface="Comic Sans MS"/>
                        </a:rPr>
                        <a:t>from </a:t>
                      </a:r>
                      <a:r>
                        <a:rPr sz="2400" spc="10" dirty="0">
                          <a:solidFill>
                            <a:srgbClr val="FFFFFF"/>
                          </a:solidFill>
                          <a:latin typeface="Comic Sans MS"/>
                          <a:cs typeface="Comic Sans MS"/>
                        </a:rPr>
                        <a:t>his</a:t>
                      </a:r>
                      <a:r>
                        <a:rPr sz="2400" spc="-50" dirty="0">
                          <a:solidFill>
                            <a:srgbClr val="FFFFFF"/>
                          </a:solidFill>
                          <a:latin typeface="Comic Sans MS"/>
                          <a:cs typeface="Comic Sans MS"/>
                        </a:rPr>
                        <a:t> </a:t>
                      </a:r>
                      <a:r>
                        <a:rPr sz="2400" spc="10" dirty="0">
                          <a:solidFill>
                            <a:srgbClr val="FFFFFF"/>
                          </a:solidFill>
                          <a:latin typeface="Comic Sans MS"/>
                          <a:cs typeface="Comic Sans MS"/>
                        </a:rPr>
                        <a:t>family?</a:t>
                      </a:r>
                      <a:endParaRPr sz="2400" dirty="0">
                        <a:latin typeface="Comic Sans MS"/>
                        <a:cs typeface="Comic Sans MS"/>
                      </a:endParaRPr>
                    </a:p>
                    <a:p>
                      <a:pPr marL="418465" marR="145415" indent="-188595">
                        <a:lnSpc>
                          <a:spcPct val="102899"/>
                        </a:lnSpc>
                        <a:spcBef>
                          <a:spcPts val="940"/>
                        </a:spcBef>
                        <a:buAutoNum type="arabicPeriod"/>
                        <a:tabLst>
                          <a:tab pos="419100" algn="l"/>
                        </a:tabLst>
                      </a:pPr>
                      <a:r>
                        <a:rPr sz="2400" spc="20" dirty="0">
                          <a:solidFill>
                            <a:srgbClr val="FFFFFF"/>
                          </a:solidFill>
                          <a:latin typeface="Comic Sans MS"/>
                          <a:cs typeface="Comic Sans MS"/>
                        </a:rPr>
                        <a:t>How do </a:t>
                      </a:r>
                      <a:r>
                        <a:rPr sz="2400" spc="15" dirty="0">
                          <a:solidFill>
                            <a:srgbClr val="FFFFFF"/>
                          </a:solidFill>
                          <a:latin typeface="Comic Sans MS"/>
                          <a:cs typeface="Comic Sans MS"/>
                        </a:rPr>
                        <a:t>you </a:t>
                      </a:r>
                      <a:r>
                        <a:rPr sz="2400" spc="10" dirty="0">
                          <a:solidFill>
                            <a:srgbClr val="FFFFFF"/>
                          </a:solidFill>
                          <a:latin typeface="Comic Sans MS"/>
                          <a:cs typeface="Comic Sans MS"/>
                        </a:rPr>
                        <a:t>think it felt like </a:t>
                      </a:r>
                      <a:r>
                        <a:rPr sz="2400" spc="15" dirty="0">
                          <a:solidFill>
                            <a:srgbClr val="FFFFFF"/>
                          </a:solidFill>
                          <a:latin typeface="Comic Sans MS"/>
                          <a:cs typeface="Comic Sans MS"/>
                        </a:rPr>
                        <a:t>for Jesus to  be </a:t>
                      </a:r>
                      <a:r>
                        <a:rPr sz="2400" spc="10" dirty="0">
                          <a:solidFill>
                            <a:srgbClr val="FFFFFF"/>
                          </a:solidFill>
                          <a:latin typeface="Comic Sans MS"/>
                          <a:cs typeface="Comic Sans MS"/>
                        </a:rPr>
                        <a:t>in </a:t>
                      </a:r>
                      <a:r>
                        <a:rPr sz="2400" spc="15" dirty="0">
                          <a:solidFill>
                            <a:srgbClr val="FFFFFF"/>
                          </a:solidFill>
                          <a:latin typeface="Comic Sans MS"/>
                          <a:cs typeface="Comic Sans MS"/>
                        </a:rPr>
                        <a:t>the temple  surrounded by the teachers and</a:t>
                      </a:r>
                      <a:r>
                        <a:rPr sz="2400" spc="-60" dirty="0">
                          <a:solidFill>
                            <a:srgbClr val="FFFFFF"/>
                          </a:solidFill>
                          <a:latin typeface="Comic Sans MS"/>
                          <a:cs typeface="Comic Sans MS"/>
                        </a:rPr>
                        <a:t> </a:t>
                      </a:r>
                      <a:r>
                        <a:rPr sz="2400" spc="10" dirty="0">
                          <a:solidFill>
                            <a:srgbClr val="FFFFFF"/>
                          </a:solidFill>
                          <a:latin typeface="Comic Sans MS"/>
                          <a:cs typeface="Comic Sans MS"/>
                        </a:rPr>
                        <a:t>priests?</a:t>
                      </a:r>
                      <a:endParaRPr sz="2400" dirty="0">
                        <a:latin typeface="Comic Sans MS"/>
                        <a:cs typeface="Comic Sans MS"/>
                      </a:endParaRPr>
                    </a:p>
                  </a:txBody>
                  <a:tcPr marL="0" marR="0" marT="4699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0000"/>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2725732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886</TotalTime>
  <Words>4362</Words>
  <Application>Microsoft Office PowerPoint</Application>
  <PresentationFormat>Custom</PresentationFormat>
  <Paragraphs>211</Paragraphs>
  <Slides>30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Comic Sans MS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Glenn Miles</cp:lastModifiedBy>
  <cp:revision>1</cp:revision>
  <dcterms:created xsi:type="dcterms:W3CDTF">2020-07-13T20:25:45Z</dcterms:created>
  <dcterms:modified xsi:type="dcterms:W3CDTF">2020-08-29T13:08:16Z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2020-07-08T00:00:00Z</vt:filetime>
  </property>
  <property fmtid="{D5CDD505-2E9C-101B-9397-08002B2CF9AE}" pid="3" name="LastSaved">
    <vt:filetime>2020-07-13T00:00:00Z</vt:filetime>
  </property>
</Properties>
</file>